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6"/>
  </p:notesMasterIdLst>
  <p:sldIdLst>
    <p:sldId id="256" r:id="rId2"/>
    <p:sldId id="257" r:id="rId3"/>
    <p:sldId id="258" r:id="rId4"/>
    <p:sldId id="278" r:id="rId5"/>
    <p:sldId id="259" r:id="rId6"/>
    <p:sldId id="260" r:id="rId7"/>
    <p:sldId id="261" r:id="rId8"/>
    <p:sldId id="262" r:id="rId9"/>
    <p:sldId id="263" r:id="rId10"/>
    <p:sldId id="267" r:id="rId11"/>
    <p:sldId id="264" r:id="rId12"/>
    <p:sldId id="265" r:id="rId13"/>
    <p:sldId id="266" r:id="rId14"/>
    <p:sldId id="268" r:id="rId15"/>
    <p:sldId id="270" r:id="rId16"/>
    <p:sldId id="271" r:id="rId17"/>
    <p:sldId id="272" r:id="rId18"/>
    <p:sldId id="279" r:id="rId19"/>
    <p:sldId id="273" r:id="rId20"/>
    <p:sldId id="274" r:id="rId21"/>
    <p:sldId id="275" r:id="rId22"/>
    <p:sldId id="276" r:id="rId23"/>
    <p:sldId id="281" r:id="rId24"/>
    <p:sldId id="280" r:id="rId25"/>
  </p:sldIdLst>
  <p:sldSz cx="12192000" cy="6858000"/>
  <p:notesSz cx="6858000" cy="9144000"/>
  <p:embeddedFontLst>
    <p:embeddedFont>
      <p:font typeface="Overlock" panose="020B0604020202020204" charset="0"/>
      <p:regular r:id="rId27"/>
      <p:bold r:id="rId28"/>
      <p:italic r:id="rId29"/>
      <p:boldItalic r:id="rId3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94660"/>
  </p:normalViewPr>
  <p:slideViewPr>
    <p:cSldViewPr>
      <p:cViewPr varScale="1">
        <p:scale>
          <a:sx n="85" d="100"/>
          <a:sy n="85" d="100"/>
        </p:scale>
        <p:origin x="738" y="84"/>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1.fntdata"/><Relationship Id="rId30" Type="http://schemas.openxmlformats.org/officeDocument/2006/relationships/font" Target="fonts/font4.fntdata"/><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856d9b2d07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856d9b2d0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bg>
      <p:bgPr>
        <a:solidFill>
          <a:schemeClr val="accent1"/>
        </a:solidFill>
        <a:effectLst/>
      </p:bgPr>
    </p:bg>
    <p:spTree>
      <p:nvGrpSpPr>
        <p:cNvPr id="1" name="Shape 13"/>
        <p:cNvGrpSpPr/>
        <p:nvPr/>
      </p:nvGrpSpPr>
      <p:grpSpPr>
        <a:xfrm>
          <a:off x="0" y="0"/>
          <a:ext cx="0" cy="0"/>
          <a:chOff x="0" y="0"/>
          <a:chExt cx="0" cy="0"/>
        </a:xfrm>
      </p:grpSpPr>
      <p:sp>
        <p:nvSpPr>
          <p:cNvPr id="14" name="Google Shape;14;p2"/>
          <p:cNvSpPr/>
          <p:nvPr/>
        </p:nvSpPr>
        <p:spPr>
          <a:xfrm>
            <a:off x="3557016" y="630936"/>
            <a:ext cx="5235575" cy="5229225"/>
          </a:xfrm>
          <a:custGeom>
            <a:avLst/>
            <a:gdLst/>
            <a:ahLst/>
            <a:cxnLst/>
            <a:rect l="l" t="t" r="r" b="b"/>
            <a:pathLst>
              <a:path w="3298" h="3294" extrusionOk="0">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lt2"/>
          </a:solidFill>
          <a:ln>
            <a:noFill/>
          </a:ln>
        </p:spPr>
      </p:sp>
      <p:sp>
        <p:nvSpPr>
          <p:cNvPr id="15" name="Google Shape;15;p2"/>
          <p:cNvSpPr txBox="1">
            <a:spLocks noGrp="1"/>
          </p:cNvSpPr>
          <p:nvPr>
            <p:ph type="ctrTitle"/>
          </p:nvPr>
        </p:nvSpPr>
        <p:spPr>
          <a:xfrm>
            <a:off x="1078523" y="1098388"/>
            <a:ext cx="10318418" cy="4394988"/>
          </a:xfrm>
          <a:prstGeom prst="rect">
            <a:avLst/>
          </a:prstGeom>
          <a:noFill/>
          <a:ln>
            <a:noFill/>
          </a:ln>
        </p:spPr>
        <p:txBody>
          <a:bodyPr spcFirstLastPara="1" wrap="square" lIns="91425" tIns="45700" rIns="91425" bIns="45700" anchor="ctr" anchorCtr="0">
            <a:noAutofit/>
          </a:bodyPr>
          <a:lstStyle>
            <a:lvl1pPr lvl="0" algn="ctr">
              <a:lnSpc>
                <a:spcPct val="90000"/>
              </a:lnSpc>
              <a:spcBef>
                <a:spcPts val="0"/>
              </a:spcBef>
              <a:spcAft>
                <a:spcPts val="0"/>
              </a:spcAft>
              <a:buClr>
                <a:schemeClr val="dk2"/>
              </a:buClr>
              <a:buSzPts val="10000"/>
              <a:buFont typeface="Overlock"/>
              <a:buNone/>
              <a:defRPr sz="10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2"/>
          <p:cNvSpPr txBox="1">
            <a:spLocks noGrp="1"/>
          </p:cNvSpPr>
          <p:nvPr>
            <p:ph type="subTitle" idx="1"/>
          </p:nvPr>
        </p:nvSpPr>
        <p:spPr>
          <a:xfrm>
            <a:off x="2215045" y="5979196"/>
            <a:ext cx="8045373" cy="742279"/>
          </a:xfrm>
          <a:prstGeom prst="rect">
            <a:avLst/>
          </a:prstGeom>
          <a:noFill/>
          <a:ln>
            <a:noFill/>
          </a:ln>
        </p:spPr>
        <p:txBody>
          <a:bodyPr spcFirstLastPara="1" wrap="square" lIns="91425" tIns="45700" rIns="91425" bIns="45700" anchor="t" anchorCtr="0">
            <a:noAutofit/>
          </a:bodyPr>
          <a:lstStyle>
            <a:lvl1pPr lvl="0" algn="ctr">
              <a:lnSpc>
                <a:spcPct val="100000"/>
              </a:lnSpc>
              <a:spcBef>
                <a:spcPts val="700"/>
              </a:spcBef>
              <a:spcAft>
                <a:spcPts val="0"/>
              </a:spcAft>
              <a:buSzPts val="2000"/>
              <a:buNone/>
              <a:defRPr sz="2000" b="1" i="0" cap="none">
                <a:solidFill>
                  <a:schemeClr val="dk2"/>
                </a:solidFill>
              </a:defRPr>
            </a:lvl1pPr>
            <a:lvl2pPr lvl="1" algn="ctr">
              <a:lnSpc>
                <a:spcPct val="110000"/>
              </a:lnSpc>
              <a:spcBef>
                <a:spcPts val="700"/>
              </a:spcBef>
              <a:spcAft>
                <a:spcPts val="0"/>
              </a:spcAft>
              <a:buSzPts val="2000"/>
              <a:buNone/>
              <a:defRPr sz="2000"/>
            </a:lvl2pPr>
            <a:lvl3pPr lvl="2" algn="ctr">
              <a:lnSpc>
                <a:spcPct val="110000"/>
              </a:lnSpc>
              <a:spcBef>
                <a:spcPts val="700"/>
              </a:spcBef>
              <a:spcAft>
                <a:spcPts val="0"/>
              </a:spcAft>
              <a:buSzPts val="1800"/>
              <a:buNone/>
              <a:defRPr sz="1800"/>
            </a:lvl3pPr>
            <a:lvl4pPr lvl="3" algn="ctr">
              <a:lnSpc>
                <a:spcPct val="110000"/>
              </a:lnSpc>
              <a:spcBef>
                <a:spcPts val="700"/>
              </a:spcBef>
              <a:spcAft>
                <a:spcPts val="0"/>
              </a:spcAft>
              <a:buSzPts val="1600"/>
              <a:buNone/>
              <a:defRPr sz="1600"/>
            </a:lvl4pPr>
            <a:lvl5pPr lvl="4" algn="ctr">
              <a:lnSpc>
                <a:spcPct val="110000"/>
              </a:lnSpc>
              <a:spcBef>
                <a:spcPts val="700"/>
              </a:spcBef>
              <a:spcAft>
                <a:spcPts val="0"/>
              </a:spcAft>
              <a:buSzPts val="1600"/>
              <a:buNone/>
              <a:defRPr sz="1600"/>
            </a:lvl5pPr>
            <a:lvl6pPr lvl="5" algn="ctr">
              <a:lnSpc>
                <a:spcPct val="110000"/>
              </a:lnSpc>
              <a:spcBef>
                <a:spcPts val="700"/>
              </a:spcBef>
              <a:spcAft>
                <a:spcPts val="0"/>
              </a:spcAft>
              <a:buSzPts val="1600"/>
              <a:buNone/>
              <a:defRPr sz="1600"/>
            </a:lvl6pPr>
            <a:lvl7pPr lvl="6" algn="ctr">
              <a:lnSpc>
                <a:spcPct val="110000"/>
              </a:lnSpc>
              <a:spcBef>
                <a:spcPts val="700"/>
              </a:spcBef>
              <a:spcAft>
                <a:spcPts val="0"/>
              </a:spcAft>
              <a:buSzPts val="1600"/>
              <a:buNone/>
              <a:defRPr sz="1600"/>
            </a:lvl7pPr>
            <a:lvl8pPr lvl="7" algn="ctr">
              <a:lnSpc>
                <a:spcPct val="110000"/>
              </a:lnSpc>
              <a:spcBef>
                <a:spcPts val="700"/>
              </a:spcBef>
              <a:spcAft>
                <a:spcPts val="0"/>
              </a:spcAft>
              <a:buSzPts val="1600"/>
              <a:buNone/>
              <a:defRPr sz="1600"/>
            </a:lvl8pPr>
            <a:lvl9pPr lvl="8" algn="ctr">
              <a:lnSpc>
                <a:spcPct val="110000"/>
              </a:lnSpc>
              <a:spcBef>
                <a:spcPts val="700"/>
              </a:spcBef>
              <a:spcAft>
                <a:spcPts val="0"/>
              </a:spcAft>
              <a:buSzPts val="1600"/>
              <a:buNone/>
              <a:defRPr sz="1600"/>
            </a:lvl9pPr>
          </a:lstStyle>
          <a:p>
            <a:endParaRPr/>
          </a:p>
        </p:txBody>
      </p:sp>
      <p:sp>
        <p:nvSpPr>
          <p:cNvPr id="17" name="Google Shape;17;p2"/>
          <p:cNvSpPr/>
          <p:nvPr/>
        </p:nvSpPr>
        <p:spPr>
          <a:xfrm>
            <a:off x="0" y="0"/>
            <a:ext cx="283464" cy="6858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txBox="1">
            <a:spLocks noGrp="1"/>
          </p:cNvSpPr>
          <p:nvPr>
            <p:ph type="dt" idx="10"/>
          </p:nvPr>
        </p:nvSpPr>
        <p:spPr>
          <a:xfrm>
            <a:off x="1251678" y="6375679"/>
            <a:ext cx="2329722" cy="34846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4038600" y="6375679"/>
            <a:ext cx="4114800" cy="34579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pic>
        <p:nvPicPr>
          <p:cNvPr id="20" name="Google Shape;20;p2"/>
          <p:cNvPicPr preferRelativeResize="0"/>
          <p:nvPr/>
        </p:nvPicPr>
        <p:blipFill rotWithShape="1">
          <a:blip r:embed="rId2">
            <a:alphaModFix/>
          </a:blip>
          <a:srcRect/>
          <a:stretch/>
        </p:blipFill>
        <p:spPr>
          <a:xfrm>
            <a:off x="10358716" y="5673725"/>
            <a:ext cx="1038225" cy="104775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4"/>
        <p:cNvGrpSpPr/>
        <p:nvPr/>
      </p:nvGrpSpPr>
      <p:grpSpPr>
        <a:xfrm>
          <a:off x="0" y="0"/>
          <a:ext cx="0" cy="0"/>
          <a:chOff x="0" y="0"/>
          <a:chExt cx="0" cy="0"/>
        </a:xfrm>
      </p:grpSpPr>
      <p:sp>
        <p:nvSpPr>
          <p:cNvPr id="75" name="Google Shape;75;p11"/>
          <p:cNvSpPr txBox="1">
            <a:spLocks noGrp="1"/>
          </p:cNvSpPr>
          <p:nvPr>
            <p:ph type="title"/>
          </p:nvPr>
        </p:nvSpPr>
        <p:spPr>
          <a:xfrm>
            <a:off x="1251678" y="382385"/>
            <a:ext cx="10178322" cy="1492132"/>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1"/>
          <p:cNvSpPr txBox="1">
            <a:spLocks noGrp="1"/>
          </p:cNvSpPr>
          <p:nvPr>
            <p:ph type="body" idx="1"/>
          </p:nvPr>
        </p:nvSpPr>
        <p:spPr>
          <a:xfrm rot="5400000">
            <a:off x="4544043" y="-1006365"/>
            <a:ext cx="3593591" cy="10178322"/>
          </a:xfrm>
          <a:prstGeom prst="rect">
            <a:avLst/>
          </a:prstGeom>
          <a:noFill/>
          <a:ln>
            <a:noFill/>
          </a:ln>
        </p:spPr>
        <p:txBody>
          <a:bodyPr spcFirstLastPara="1" wrap="square" lIns="91425" tIns="45700" rIns="91425" bIns="45700" anchor="t" anchorCtr="0">
            <a:noAutofit/>
          </a:bodyPr>
          <a:lstStyle>
            <a:lvl1pPr marL="457200" lvl="0" indent="-342900" algn="l">
              <a:lnSpc>
                <a:spcPct val="110000"/>
              </a:lnSpc>
              <a:spcBef>
                <a:spcPts val="700"/>
              </a:spcBef>
              <a:spcAft>
                <a:spcPts val="0"/>
              </a:spcAft>
              <a:buSzPts val="1800"/>
              <a:buChar char="•"/>
              <a:defRPr/>
            </a:lvl1pPr>
            <a:lvl2pPr marL="914400" lvl="1" indent="-342900" algn="l">
              <a:lnSpc>
                <a:spcPct val="110000"/>
              </a:lnSpc>
              <a:spcBef>
                <a:spcPts val="700"/>
              </a:spcBef>
              <a:spcAft>
                <a:spcPts val="0"/>
              </a:spcAft>
              <a:buSzPts val="1800"/>
              <a:buChar char="–"/>
              <a:defRPr/>
            </a:lvl2pPr>
            <a:lvl3pPr marL="1371600" lvl="2" indent="-342900" algn="l">
              <a:lnSpc>
                <a:spcPct val="110000"/>
              </a:lnSpc>
              <a:spcBef>
                <a:spcPts val="700"/>
              </a:spcBef>
              <a:spcAft>
                <a:spcPts val="0"/>
              </a:spcAft>
              <a:buSzPts val="1800"/>
              <a:buChar char="•"/>
              <a:defRPr/>
            </a:lvl3pPr>
            <a:lvl4pPr marL="1828800" lvl="3" indent="-342900" algn="l">
              <a:lnSpc>
                <a:spcPct val="110000"/>
              </a:lnSpc>
              <a:spcBef>
                <a:spcPts val="700"/>
              </a:spcBef>
              <a:spcAft>
                <a:spcPts val="0"/>
              </a:spcAft>
              <a:buSzPts val="1800"/>
              <a:buChar char="–"/>
              <a:defRPr/>
            </a:lvl4pPr>
            <a:lvl5pPr marL="2286000" lvl="4" indent="-342900" algn="l">
              <a:lnSpc>
                <a:spcPct val="110000"/>
              </a:lnSpc>
              <a:spcBef>
                <a:spcPts val="700"/>
              </a:spcBef>
              <a:spcAft>
                <a:spcPts val="0"/>
              </a:spcAft>
              <a:buSzPts val="1800"/>
              <a:buChar char="•"/>
              <a:defRPr/>
            </a:lvl5pPr>
            <a:lvl6pPr marL="2743200" lvl="5" indent="-342900" algn="l">
              <a:lnSpc>
                <a:spcPct val="110000"/>
              </a:lnSpc>
              <a:spcBef>
                <a:spcPts val="700"/>
              </a:spcBef>
              <a:spcAft>
                <a:spcPts val="0"/>
              </a:spcAft>
              <a:buSzPts val="1800"/>
              <a:buChar char="–"/>
              <a:defRPr/>
            </a:lvl6pPr>
            <a:lvl7pPr marL="3200400" lvl="6" indent="-342900" algn="l">
              <a:lnSpc>
                <a:spcPct val="110000"/>
              </a:lnSpc>
              <a:spcBef>
                <a:spcPts val="700"/>
              </a:spcBef>
              <a:spcAft>
                <a:spcPts val="0"/>
              </a:spcAft>
              <a:buSzPts val="1800"/>
              <a:buChar char="•"/>
              <a:defRPr/>
            </a:lvl7pPr>
            <a:lvl8pPr marL="3657600" lvl="7" indent="-342900" algn="l">
              <a:lnSpc>
                <a:spcPct val="110000"/>
              </a:lnSpc>
              <a:spcBef>
                <a:spcPts val="700"/>
              </a:spcBef>
              <a:spcAft>
                <a:spcPts val="0"/>
              </a:spcAft>
              <a:buSzPts val="1800"/>
              <a:buChar char="–"/>
              <a:defRPr/>
            </a:lvl8pPr>
            <a:lvl9pPr marL="4114800" lvl="8" indent="-342900" algn="l">
              <a:lnSpc>
                <a:spcPct val="110000"/>
              </a:lnSpc>
              <a:spcBef>
                <a:spcPts val="700"/>
              </a:spcBef>
              <a:spcAft>
                <a:spcPts val="0"/>
              </a:spcAft>
              <a:buSzPts val="1800"/>
              <a:buChar char="•"/>
              <a:defRPr/>
            </a:lvl9pPr>
          </a:lstStyle>
          <a:p>
            <a:endParaRPr/>
          </a:p>
        </p:txBody>
      </p:sp>
      <p:sp>
        <p:nvSpPr>
          <p:cNvPr id="77" name="Google Shape;77;p11"/>
          <p:cNvSpPr txBox="1">
            <a:spLocks noGrp="1"/>
          </p:cNvSpPr>
          <p:nvPr>
            <p:ph type="dt" idx="10"/>
          </p:nvPr>
        </p:nvSpPr>
        <p:spPr>
          <a:xfrm>
            <a:off x="1251678" y="6375679"/>
            <a:ext cx="2329722" cy="34846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1"/>
          <p:cNvSpPr txBox="1">
            <a:spLocks noGrp="1"/>
          </p:cNvSpPr>
          <p:nvPr>
            <p:ph type="ftr" idx="11"/>
          </p:nvPr>
        </p:nvSpPr>
        <p:spPr>
          <a:xfrm>
            <a:off x="4038600" y="6375679"/>
            <a:ext cx="4114800" cy="34579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9"/>
        <p:cNvGrpSpPr/>
        <p:nvPr/>
      </p:nvGrpSpPr>
      <p:grpSpPr>
        <a:xfrm>
          <a:off x="0" y="0"/>
          <a:ext cx="0" cy="0"/>
          <a:chOff x="0" y="0"/>
          <a:chExt cx="0" cy="0"/>
        </a:xfrm>
      </p:grpSpPr>
      <p:sp>
        <p:nvSpPr>
          <p:cNvPr id="80" name="Google Shape;80;p12"/>
          <p:cNvSpPr txBox="1">
            <a:spLocks noGrp="1"/>
          </p:cNvSpPr>
          <p:nvPr>
            <p:ph type="title"/>
          </p:nvPr>
        </p:nvSpPr>
        <p:spPr>
          <a:xfrm rot="5400000">
            <a:off x="8012185" y="2436522"/>
            <a:ext cx="5600404" cy="1492132"/>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12"/>
          <p:cNvSpPr txBox="1">
            <a:spLocks noGrp="1"/>
          </p:cNvSpPr>
          <p:nvPr>
            <p:ph type="body" idx="1"/>
          </p:nvPr>
        </p:nvSpPr>
        <p:spPr>
          <a:xfrm rot="5400000">
            <a:off x="2653390" y="-1013705"/>
            <a:ext cx="5600405" cy="8392585"/>
          </a:xfrm>
          <a:prstGeom prst="rect">
            <a:avLst/>
          </a:prstGeom>
          <a:noFill/>
          <a:ln>
            <a:noFill/>
          </a:ln>
        </p:spPr>
        <p:txBody>
          <a:bodyPr spcFirstLastPara="1" wrap="square" lIns="91425" tIns="45700" rIns="91425" bIns="45700" anchor="t" anchorCtr="0">
            <a:noAutofit/>
          </a:bodyPr>
          <a:lstStyle>
            <a:lvl1pPr marL="457200" lvl="0" indent="-342900" algn="l">
              <a:lnSpc>
                <a:spcPct val="110000"/>
              </a:lnSpc>
              <a:spcBef>
                <a:spcPts val="700"/>
              </a:spcBef>
              <a:spcAft>
                <a:spcPts val="0"/>
              </a:spcAft>
              <a:buSzPts val="1800"/>
              <a:buChar char="•"/>
              <a:defRPr/>
            </a:lvl1pPr>
            <a:lvl2pPr marL="914400" lvl="1" indent="-342900" algn="l">
              <a:lnSpc>
                <a:spcPct val="110000"/>
              </a:lnSpc>
              <a:spcBef>
                <a:spcPts val="700"/>
              </a:spcBef>
              <a:spcAft>
                <a:spcPts val="0"/>
              </a:spcAft>
              <a:buSzPts val="1800"/>
              <a:buChar char="–"/>
              <a:defRPr/>
            </a:lvl2pPr>
            <a:lvl3pPr marL="1371600" lvl="2" indent="-342900" algn="l">
              <a:lnSpc>
                <a:spcPct val="110000"/>
              </a:lnSpc>
              <a:spcBef>
                <a:spcPts val="700"/>
              </a:spcBef>
              <a:spcAft>
                <a:spcPts val="0"/>
              </a:spcAft>
              <a:buSzPts val="1800"/>
              <a:buChar char="•"/>
              <a:defRPr/>
            </a:lvl3pPr>
            <a:lvl4pPr marL="1828800" lvl="3" indent="-342900" algn="l">
              <a:lnSpc>
                <a:spcPct val="110000"/>
              </a:lnSpc>
              <a:spcBef>
                <a:spcPts val="700"/>
              </a:spcBef>
              <a:spcAft>
                <a:spcPts val="0"/>
              </a:spcAft>
              <a:buSzPts val="1800"/>
              <a:buChar char="–"/>
              <a:defRPr/>
            </a:lvl4pPr>
            <a:lvl5pPr marL="2286000" lvl="4" indent="-342900" algn="l">
              <a:lnSpc>
                <a:spcPct val="110000"/>
              </a:lnSpc>
              <a:spcBef>
                <a:spcPts val="700"/>
              </a:spcBef>
              <a:spcAft>
                <a:spcPts val="0"/>
              </a:spcAft>
              <a:buSzPts val="1800"/>
              <a:buChar char="•"/>
              <a:defRPr/>
            </a:lvl5pPr>
            <a:lvl6pPr marL="2743200" lvl="5" indent="-342900" algn="l">
              <a:lnSpc>
                <a:spcPct val="110000"/>
              </a:lnSpc>
              <a:spcBef>
                <a:spcPts val="700"/>
              </a:spcBef>
              <a:spcAft>
                <a:spcPts val="0"/>
              </a:spcAft>
              <a:buSzPts val="1800"/>
              <a:buChar char="–"/>
              <a:defRPr/>
            </a:lvl6pPr>
            <a:lvl7pPr marL="3200400" lvl="6" indent="-342900" algn="l">
              <a:lnSpc>
                <a:spcPct val="110000"/>
              </a:lnSpc>
              <a:spcBef>
                <a:spcPts val="700"/>
              </a:spcBef>
              <a:spcAft>
                <a:spcPts val="0"/>
              </a:spcAft>
              <a:buSzPts val="1800"/>
              <a:buChar char="•"/>
              <a:defRPr/>
            </a:lvl7pPr>
            <a:lvl8pPr marL="3657600" lvl="7" indent="-342900" algn="l">
              <a:lnSpc>
                <a:spcPct val="110000"/>
              </a:lnSpc>
              <a:spcBef>
                <a:spcPts val="700"/>
              </a:spcBef>
              <a:spcAft>
                <a:spcPts val="0"/>
              </a:spcAft>
              <a:buSzPts val="1800"/>
              <a:buChar char="–"/>
              <a:defRPr/>
            </a:lvl8pPr>
            <a:lvl9pPr marL="4114800" lvl="8" indent="-342900" algn="l">
              <a:lnSpc>
                <a:spcPct val="110000"/>
              </a:lnSpc>
              <a:spcBef>
                <a:spcPts val="700"/>
              </a:spcBef>
              <a:spcAft>
                <a:spcPts val="0"/>
              </a:spcAft>
              <a:buSzPts val="1800"/>
              <a:buChar char="•"/>
              <a:defRPr/>
            </a:lvl9pPr>
          </a:lstStyle>
          <a:p>
            <a:endParaRPr/>
          </a:p>
        </p:txBody>
      </p:sp>
      <p:sp>
        <p:nvSpPr>
          <p:cNvPr id="82" name="Google Shape;82;p12"/>
          <p:cNvSpPr txBox="1">
            <a:spLocks noGrp="1"/>
          </p:cNvSpPr>
          <p:nvPr>
            <p:ph type="dt" idx="10"/>
          </p:nvPr>
        </p:nvSpPr>
        <p:spPr>
          <a:xfrm>
            <a:off x="1251678" y="6375679"/>
            <a:ext cx="2329722" cy="34846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ftr" idx="11"/>
          </p:nvPr>
        </p:nvSpPr>
        <p:spPr>
          <a:xfrm>
            <a:off x="4038600" y="6375679"/>
            <a:ext cx="4114800" cy="34579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1251678" y="382385"/>
            <a:ext cx="10178322" cy="1492132"/>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1251678" y="2286001"/>
            <a:ext cx="10178322" cy="3593591"/>
          </a:xfrm>
          <a:prstGeom prst="rect">
            <a:avLst/>
          </a:prstGeom>
          <a:noFill/>
          <a:ln>
            <a:noFill/>
          </a:ln>
        </p:spPr>
        <p:txBody>
          <a:bodyPr spcFirstLastPara="1" wrap="square" lIns="91425" tIns="45700" rIns="91425" bIns="45700" anchor="t" anchorCtr="0">
            <a:noAutofit/>
          </a:bodyPr>
          <a:lstStyle>
            <a:lvl1pPr marL="457200" lvl="0" indent="-342900" algn="l">
              <a:lnSpc>
                <a:spcPct val="110000"/>
              </a:lnSpc>
              <a:spcBef>
                <a:spcPts val="700"/>
              </a:spcBef>
              <a:spcAft>
                <a:spcPts val="0"/>
              </a:spcAft>
              <a:buSzPts val="1800"/>
              <a:buChar char="•"/>
              <a:defRPr/>
            </a:lvl1pPr>
            <a:lvl2pPr marL="914400" lvl="1" indent="-342900" algn="l">
              <a:lnSpc>
                <a:spcPct val="110000"/>
              </a:lnSpc>
              <a:spcBef>
                <a:spcPts val="700"/>
              </a:spcBef>
              <a:spcAft>
                <a:spcPts val="0"/>
              </a:spcAft>
              <a:buSzPts val="1800"/>
              <a:buChar char="–"/>
              <a:defRPr/>
            </a:lvl2pPr>
            <a:lvl3pPr marL="1371600" lvl="2" indent="-342900" algn="l">
              <a:lnSpc>
                <a:spcPct val="110000"/>
              </a:lnSpc>
              <a:spcBef>
                <a:spcPts val="700"/>
              </a:spcBef>
              <a:spcAft>
                <a:spcPts val="0"/>
              </a:spcAft>
              <a:buSzPts val="1800"/>
              <a:buChar char="•"/>
              <a:defRPr/>
            </a:lvl3pPr>
            <a:lvl4pPr marL="1828800" lvl="3" indent="-342900" algn="l">
              <a:lnSpc>
                <a:spcPct val="110000"/>
              </a:lnSpc>
              <a:spcBef>
                <a:spcPts val="700"/>
              </a:spcBef>
              <a:spcAft>
                <a:spcPts val="0"/>
              </a:spcAft>
              <a:buSzPts val="1800"/>
              <a:buChar char="–"/>
              <a:defRPr/>
            </a:lvl4pPr>
            <a:lvl5pPr marL="2286000" lvl="4" indent="-342900" algn="l">
              <a:lnSpc>
                <a:spcPct val="110000"/>
              </a:lnSpc>
              <a:spcBef>
                <a:spcPts val="700"/>
              </a:spcBef>
              <a:spcAft>
                <a:spcPts val="0"/>
              </a:spcAft>
              <a:buSzPts val="1800"/>
              <a:buChar char="•"/>
              <a:defRPr/>
            </a:lvl5pPr>
            <a:lvl6pPr marL="2743200" lvl="5" indent="-342900" algn="l">
              <a:lnSpc>
                <a:spcPct val="110000"/>
              </a:lnSpc>
              <a:spcBef>
                <a:spcPts val="700"/>
              </a:spcBef>
              <a:spcAft>
                <a:spcPts val="0"/>
              </a:spcAft>
              <a:buSzPts val="1800"/>
              <a:buChar char="–"/>
              <a:defRPr/>
            </a:lvl6pPr>
            <a:lvl7pPr marL="3200400" lvl="6" indent="-342900" algn="l">
              <a:lnSpc>
                <a:spcPct val="110000"/>
              </a:lnSpc>
              <a:spcBef>
                <a:spcPts val="700"/>
              </a:spcBef>
              <a:spcAft>
                <a:spcPts val="0"/>
              </a:spcAft>
              <a:buSzPts val="1800"/>
              <a:buChar char="•"/>
              <a:defRPr/>
            </a:lvl7pPr>
            <a:lvl8pPr marL="3657600" lvl="7" indent="-342900" algn="l">
              <a:lnSpc>
                <a:spcPct val="110000"/>
              </a:lnSpc>
              <a:spcBef>
                <a:spcPts val="700"/>
              </a:spcBef>
              <a:spcAft>
                <a:spcPts val="0"/>
              </a:spcAft>
              <a:buSzPts val="1800"/>
              <a:buChar char="–"/>
              <a:defRPr/>
            </a:lvl8pPr>
            <a:lvl9pPr marL="4114800" lvl="8" indent="-342900" algn="l">
              <a:lnSpc>
                <a:spcPct val="110000"/>
              </a:lnSpc>
              <a:spcBef>
                <a:spcPts val="700"/>
              </a:spcBef>
              <a:spcAft>
                <a:spcPts val="0"/>
              </a:spcAft>
              <a:buSzPts val="1800"/>
              <a:buChar char="•"/>
              <a:defRPr/>
            </a:lvl9pPr>
          </a:lstStyle>
          <a:p>
            <a:endParaRPr/>
          </a:p>
        </p:txBody>
      </p:sp>
      <p:sp>
        <p:nvSpPr>
          <p:cNvPr id="24" name="Google Shape;24;p3"/>
          <p:cNvSpPr txBox="1">
            <a:spLocks noGrp="1"/>
          </p:cNvSpPr>
          <p:nvPr>
            <p:ph type="dt" idx="10"/>
          </p:nvPr>
        </p:nvSpPr>
        <p:spPr>
          <a:xfrm>
            <a:off x="1251678" y="6375679"/>
            <a:ext cx="2329722" cy="34846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4038600" y="6375679"/>
            <a:ext cx="4114800" cy="34579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bg>
      <p:bgPr>
        <a:solidFill>
          <a:schemeClr val="dk2"/>
        </a:solidFill>
        <a:effectLst/>
      </p:bgPr>
    </p:bg>
    <p:spTree>
      <p:nvGrpSpPr>
        <p:cNvPr id="1" name="Shape 26"/>
        <p:cNvGrpSpPr/>
        <p:nvPr/>
      </p:nvGrpSpPr>
      <p:grpSpPr>
        <a:xfrm>
          <a:off x="0" y="0"/>
          <a:ext cx="0" cy="0"/>
          <a:chOff x="0" y="0"/>
          <a:chExt cx="0" cy="0"/>
        </a:xfrm>
      </p:grpSpPr>
      <p:sp>
        <p:nvSpPr>
          <p:cNvPr id="27" name="Google Shape;27;p4"/>
          <p:cNvSpPr txBox="1">
            <a:spLocks noGrp="1"/>
          </p:cNvSpPr>
          <p:nvPr>
            <p:ph type="title"/>
          </p:nvPr>
        </p:nvSpPr>
        <p:spPr>
          <a:xfrm>
            <a:off x="3242929" y="1073888"/>
            <a:ext cx="8187071" cy="406462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lt2"/>
              </a:buClr>
              <a:buSzPts val="8400"/>
              <a:buFont typeface="Overlock"/>
              <a:buNone/>
              <a:defRPr sz="8400">
                <a:solidFill>
                  <a:schemeClr val="l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 name="Google Shape;28;p4"/>
          <p:cNvSpPr txBox="1">
            <a:spLocks noGrp="1"/>
          </p:cNvSpPr>
          <p:nvPr>
            <p:ph type="body" idx="1"/>
          </p:nvPr>
        </p:nvSpPr>
        <p:spPr>
          <a:xfrm>
            <a:off x="3242930" y="5159781"/>
            <a:ext cx="7017488" cy="951135"/>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700"/>
              </a:spcBef>
              <a:spcAft>
                <a:spcPts val="0"/>
              </a:spcAft>
              <a:buSzPts val="2000"/>
              <a:buNone/>
              <a:defRPr sz="2000" b="1" i="0" cap="none">
                <a:solidFill>
                  <a:schemeClr val="accent1"/>
                </a:solidFill>
              </a:defRPr>
            </a:lvl1pPr>
            <a:lvl2pPr marL="914400" lvl="1" indent="-228600" algn="l">
              <a:lnSpc>
                <a:spcPct val="110000"/>
              </a:lnSpc>
              <a:spcBef>
                <a:spcPts val="700"/>
              </a:spcBef>
              <a:spcAft>
                <a:spcPts val="0"/>
              </a:spcAft>
              <a:buSzPts val="2000"/>
              <a:buNone/>
              <a:defRPr sz="2000">
                <a:solidFill>
                  <a:schemeClr val="lt1"/>
                </a:solidFill>
              </a:defRPr>
            </a:lvl2pPr>
            <a:lvl3pPr marL="1371600" lvl="2" indent="-228600" algn="l">
              <a:lnSpc>
                <a:spcPct val="110000"/>
              </a:lnSpc>
              <a:spcBef>
                <a:spcPts val="700"/>
              </a:spcBef>
              <a:spcAft>
                <a:spcPts val="0"/>
              </a:spcAft>
              <a:buSzPts val="1800"/>
              <a:buNone/>
              <a:defRPr sz="1800">
                <a:solidFill>
                  <a:schemeClr val="lt1"/>
                </a:solidFill>
              </a:defRPr>
            </a:lvl3pPr>
            <a:lvl4pPr marL="1828800" lvl="3" indent="-228600" algn="l">
              <a:lnSpc>
                <a:spcPct val="110000"/>
              </a:lnSpc>
              <a:spcBef>
                <a:spcPts val="700"/>
              </a:spcBef>
              <a:spcAft>
                <a:spcPts val="0"/>
              </a:spcAft>
              <a:buSzPts val="1600"/>
              <a:buNone/>
              <a:defRPr sz="1600">
                <a:solidFill>
                  <a:schemeClr val="lt1"/>
                </a:solidFill>
              </a:defRPr>
            </a:lvl4pPr>
            <a:lvl5pPr marL="2286000" lvl="4" indent="-228600" algn="l">
              <a:lnSpc>
                <a:spcPct val="110000"/>
              </a:lnSpc>
              <a:spcBef>
                <a:spcPts val="700"/>
              </a:spcBef>
              <a:spcAft>
                <a:spcPts val="0"/>
              </a:spcAft>
              <a:buSzPts val="1600"/>
              <a:buNone/>
              <a:defRPr sz="1600">
                <a:solidFill>
                  <a:schemeClr val="lt1"/>
                </a:solidFill>
              </a:defRPr>
            </a:lvl5pPr>
            <a:lvl6pPr marL="2743200" lvl="5" indent="-228600" algn="l">
              <a:lnSpc>
                <a:spcPct val="110000"/>
              </a:lnSpc>
              <a:spcBef>
                <a:spcPts val="700"/>
              </a:spcBef>
              <a:spcAft>
                <a:spcPts val="0"/>
              </a:spcAft>
              <a:buSzPts val="1600"/>
              <a:buNone/>
              <a:defRPr sz="1600">
                <a:solidFill>
                  <a:schemeClr val="lt1"/>
                </a:solidFill>
              </a:defRPr>
            </a:lvl6pPr>
            <a:lvl7pPr marL="3200400" lvl="6" indent="-228600" algn="l">
              <a:lnSpc>
                <a:spcPct val="110000"/>
              </a:lnSpc>
              <a:spcBef>
                <a:spcPts val="700"/>
              </a:spcBef>
              <a:spcAft>
                <a:spcPts val="0"/>
              </a:spcAft>
              <a:buSzPts val="1600"/>
              <a:buNone/>
              <a:defRPr sz="1600">
                <a:solidFill>
                  <a:schemeClr val="lt1"/>
                </a:solidFill>
              </a:defRPr>
            </a:lvl7pPr>
            <a:lvl8pPr marL="3657600" lvl="7" indent="-228600" algn="l">
              <a:lnSpc>
                <a:spcPct val="110000"/>
              </a:lnSpc>
              <a:spcBef>
                <a:spcPts val="700"/>
              </a:spcBef>
              <a:spcAft>
                <a:spcPts val="0"/>
              </a:spcAft>
              <a:buSzPts val="1600"/>
              <a:buNone/>
              <a:defRPr sz="1600">
                <a:solidFill>
                  <a:schemeClr val="lt1"/>
                </a:solidFill>
              </a:defRPr>
            </a:lvl8pPr>
            <a:lvl9pPr marL="4114800" lvl="8" indent="-228600" algn="l">
              <a:lnSpc>
                <a:spcPct val="110000"/>
              </a:lnSpc>
              <a:spcBef>
                <a:spcPts val="700"/>
              </a:spcBef>
              <a:spcAft>
                <a:spcPts val="0"/>
              </a:spcAft>
              <a:buSzPts val="1600"/>
              <a:buNone/>
              <a:defRPr sz="1600">
                <a:solidFill>
                  <a:schemeClr val="lt1"/>
                </a:solidFill>
              </a:defRPr>
            </a:lvl9pPr>
          </a:lstStyle>
          <a:p>
            <a:endParaRPr/>
          </a:p>
        </p:txBody>
      </p:sp>
      <p:grpSp>
        <p:nvGrpSpPr>
          <p:cNvPr id="29" name="Google Shape;29;p4"/>
          <p:cNvGrpSpPr/>
          <p:nvPr/>
        </p:nvGrpSpPr>
        <p:grpSpPr>
          <a:xfrm>
            <a:off x="0" y="0"/>
            <a:ext cx="2814638" cy="6858000"/>
            <a:chOff x="0" y="0"/>
            <a:chExt cx="2814638" cy="6858000"/>
          </a:xfrm>
        </p:grpSpPr>
        <p:sp>
          <p:nvSpPr>
            <p:cNvPr id="30" name="Google Shape;30;p4"/>
            <p:cNvSpPr/>
            <p:nvPr/>
          </p:nvSpPr>
          <p:spPr>
            <a:xfrm>
              <a:off x="0" y="0"/>
              <a:ext cx="2814638" cy="6858000"/>
            </a:xfrm>
            <a:custGeom>
              <a:avLst/>
              <a:gdLst/>
              <a:ahLst/>
              <a:cxnLst/>
              <a:rect l="l" t="t" r="r" b="b"/>
              <a:pathLst>
                <a:path w="1773" h="4320" extrusionOk="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lt2"/>
            </a:solidFill>
            <a:ln>
              <a:noFill/>
            </a:ln>
          </p:spPr>
        </p:sp>
        <p:sp>
          <p:nvSpPr>
            <p:cNvPr id="31" name="Google Shape;31;p4"/>
            <p:cNvSpPr/>
            <p:nvPr/>
          </p:nvSpPr>
          <p:spPr>
            <a:xfrm>
              <a:off x="874382" y="0"/>
              <a:ext cx="1646238" cy="6858000"/>
            </a:xfrm>
            <a:custGeom>
              <a:avLst/>
              <a:gdLst/>
              <a:ahLst/>
              <a:cxnLst/>
              <a:rect l="l" t="t" r="r" b="b"/>
              <a:pathLst>
                <a:path w="1037" h="4320" extrusionOk="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a:noFill/>
            </a:ln>
          </p:spPr>
        </p:sp>
      </p:grpSp>
      <p:sp>
        <p:nvSpPr>
          <p:cNvPr id="32" name="Google Shape;32;p4"/>
          <p:cNvSpPr txBox="1">
            <a:spLocks noGrp="1"/>
          </p:cNvSpPr>
          <p:nvPr>
            <p:ph type="dt" idx="10"/>
          </p:nvPr>
        </p:nvSpPr>
        <p:spPr>
          <a:xfrm>
            <a:off x="1251678" y="6375679"/>
            <a:ext cx="2329722" cy="34846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4"/>
          <p:cNvSpPr txBox="1">
            <a:spLocks noGrp="1"/>
          </p:cNvSpPr>
          <p:nvPr>
            <p:ph type="ftr" idx="11"/>
          </p:nvPr>
        </p:nvSpPr>
        <p:spPr>
          <a:xfrm>
            <a:off x="4038600" y="6375679"/>
            <a:ext cx="4114800" cy="34579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pic>
        <p:nvPicPr>
          <p:cNvPr id="34" name="Google Shape;34;p4"/>
          <p:cNvPicPr preferRelativeResize="0"/>
          <p:nvPr/>
        </p:nvPicPr>
        <p:blipFill rotWithShape="1">
          <a:blip r:embed="rId2">
            <a:alphaModFix/>
          </a:blip>
          <a:srcRect/>
          <a:stretch/>
        </p:blipFill>
        <p:spPr>
          <a:xfrm>
            <a:off x="355269" y="2905125"/>
            <a:ext cx="1038225" cy="104775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5"/>
        <p:cNvGrpSpPr/>
        <p:nvPr/>
      </p:nvGrpSpPr>
      <p:grpSpPr>
        <a:xfrm>
          <a:off x="0" y="0"/>
          <a:ext cx="0" cy="0"/>
          <a:chOff x="0" y="0"/>
          <a:chExt cx="0" cy="0"/>
        </a:xfrm>
      </p:grpSpPr>
      <p:sp>
        <p:nvSpPr>
          <p:cNvPr id="36" name="Google Shape;36;p5"/>
          <p:cNvSpPr txBox="1">
            <a:spLocks noGrp="1"/>
          </p:cNvSpPr>
          <p:nvPr>
            <p:ph type="title"/>
          </p:nvPr>
        </p:nvSpPr>
        <p:spPr>
          <a:xfrm>
            <a:off x="1251678" y="382385"/>
            <a:ext cx="10178322" cy="1492132"/>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5"/>
          <p:cNvSpPr txBox="1">
            <a:spLocks noGrp="1"/>
          </p:cNvSpPr>
          <p:nvPr>
            <p:ph type="body" idx="1"/>
          </p:nvPr>
        </p:nvSpPr>
        <p:spPr>
          <a:xfrm>
            <a:off x="1257300" y="2286000"/>
            <a:ext cx="4800600" cy="3619500"/>
          </a:xfrm>
          <a:prstGeom prst="rect">
            <a:avLst/>
          </a:prstGeom>
          <a:noFill/>
          <a:ln>
            <a:noFill/>
          </a:ln>
        </p:spPr>
        <p:txBody>
          <a:bodyPr spcFirstLastPara="1" wrap="square" lIns="91425" tIns="45700" rIns="91425" bIns="45700" anchor="t" anchorCtr="0">
            <a:noAutofit/>
          </a:bodyPr>
          <a:lstStyle>
            <a:lvl1pPr marL="457200" lvl="0" indent="-342900" algn="l">
              <a:lnSpc>
                <a:spcPct val="110000"/>
              </a:lnSpc>
              <a:spcBef>
                <a:spcPts val="700"/>
              </a:spcBef>
              <a:spcAft>
                <a:spcPts val="0"/>
              </a:spcAft>
              <a:buSzPts val="1800"/>
              <a:buChar char="•"/>
              <a:defRPr/>
            </a:lvl1pPr>
            <a:lvl2pPr marL="914400" lvl="1" indent="-342900" algn="l">
              <a:lnSpc>
                <a:spcPct val="110000"/>
              </a:lnSpc>
              <a:spcBef>
                <a:spcPts val="700"/>
              </a:spcBef>
              <a:spcAft>
                <a:spcPts val="0"/>
              </a:spcAft>
              <a:buSzPts val="1800"/>
              <a:buChar char="–"/>
              <a:defRPr/>
            </a:lvl2pPr>
            <a:lvl3pPr marL="1371600" lvl="2" indent="-342900" algn="l">
              <a:lnSpc>
                <a:spcPct val="110000"/>
              </a:lnSpc>
              <a:spcBef>
                <a:spcPts val="700"/>
              </a:spcBef>
              <a:spcAft>
                <a:spcPts val="0"/>
              </a:spcAft>
              <a:buSzPts val="1800"/>
              <a:buChar char="•"/>
              <a:defRPr/>
            </a:lvl3pPr>
            <a:lvl4pPr marL="1828800" lvl="3" indent="-342900" algn="l">
              <a:lnSpc>
                <a:spcPct val="110000"/>
              </a:lnSpc>
              <a:spcBef>
                <a:spcPts val="700"/>
              </a:spcBef>
              <a:spcAft>
                <a:spcPts val="0"/>
              </a:spcAft>
              <a:buSzPts val="1800"/>
              <a:buChar char="–"/>
              <a:defRPr/>
            </a:lvl4pPr>
            <a:lvl5pPr marL="2286000" lvl="4" indent="-342900" algn="l">
              <a:lnSpc>
                <a:spcPct val="110000"/>
              </a:lnSpc>
              <a:spcBef>
                <a:spcPts val="700"/>
              </a:spcBef>
              <a:spcAft>
                <a:spcPts val="0"/>
              </a:spcAft>
              <a:buSzPts val="1800"/>
              <a:buChar char="•"/>
              <a:defRPr/>
            </a:lvl5pPr>
            <a:lvl6pPr marL="2743200" lvl="5" indent="-342900" algn="l">
              <a:lnSpc>
                <a:spcPct val="110000"/>
              </a:lnSpc>
              <a:spcBef>
                <a:spcPts val="700"/>
              </a:spcBef>
              <a:spcAft>
                <a:spcPts val="0"/>
              </a:spcAft>
              <a:buSzPts val="1800"/>
              <a:buChar char="–"/>
              <a:defRPr/>
            </a:lvl6pPr>
            <a:lvl7pPr marL="3200400" lvl="6" indent="-342900" algn="l">
              <a:lnSpc>
                <a:spcPct val="110000"/>
              </a:lnSpc>
              <a:spcBef>
                <a:spcPts val="700"/>
              </a:spcBef>
              <a:spcAft>
                <a:spcPts val="0"/>
              </a:spcAft>
              <a:buSzPts val="1800"/>
              <a:buChar char="•"/>
              <a:defRPr/>
            </a:lvl7pPr>
            <a:lvl8pPr marL="3657600" lvl="7" indent="-342900" algn="l">
              <a:lnSpc>
                <a:spcPct val="110000"/>
              </a:lnSpc>
              <a:spcBef>
                <a:spcPts val="700"/>
              </a:spcBef>
              <a:spcAft>
                <a:spcPts val="0"/>
              </a:spcAft>
              <a:buSzPts val="1800"/>
              <a:buChar char="–"/>
              <a:defRPr/>
            </a:lvl8pPr>
            <a:lvl9pPr marL="4114800" lvl="8" indent="-342900" algn="l">
              <a:lnSpc>
                <a:spcPct val="110000"/>
              </a:lnSpc>
              <a:spcBef>
                <a:spcPts val="700"/>
              </a:spcBef>
              <a:spcAft>
                <a:spcPts val="0"/>
              </a:spcAft>
              <a:buSzPts val="1800"/>
              <a:buChar char="•"/>
              <a:defRPr/>
            </a:lvl9pPr>
          </a:lstStyle>
          <a:p>
            <a:endParaRPr/>
          </a:p>
        </p:txBody>
      </p:sp>
      <p:sp>
        <p:nvSpPr>
          <p:cNvPr id="38" name="Google Shape;38;p5"/>
          <p:cNvSpPr txBox="1">
            <a:spLocks noGrp="1"/>
          </p:cNvSpPr>
          <p:nvPr>
            <p:ph type="body" idx="2"/>
          </p:nvPr>
        </p:nvSpPr>
        <p:spPr>
          <a:xfrm>
            <a:off x="6647796" y="2286000"/>
            <a:ext cx="4800600" cy="3619500"/>
          </a:xfrm>
          <a:prstGeom prst="rect">
            <a:avLst/>
          </a:prstGeom>
          <a:noFill/>
          <a:ln>
            <a:noFill/>
          </a:ln>
        </p:spPr>
        <p:txBody>
          <a:bodyPr spcFirstLastPara="1" wrap="square" lIns="91425" tIns="45700" rIns="91425" bIns="45700" anchor="t" anchorCtr="0">
            <a:noAutofit/>
          </a:bodyPr>
          <a:lstStyle>
            <a:lvl1pPr marL="457200" lvl="0" indent="-342900" algn="l">
              <a:lnSpc>
                <a:spcPct val="110000"/>
              </a:lnSpc>
              <a:spcBef>
                <a:spcPts val="700"/>
              </a:spcBef>
              <a:spcAft>
                <a:spcPts val="0"/>
              </a:spcAft>
              <a:buSzPts val="1800"/>
              <a:buChar char="•"/>
              <a:defRPr/>
            </a:lvl1pPr>
            <a:lvl2pPr marL="914400" lvl="1" indent="-342900" algn="l">
              <a:lnSpc>
                <a:spcPct val="110000"/>
              </a:lnSpc>
              <a:spcBef>
                <a:spcPts val="700"/>
              </a:spcBef>
              <a:spcAft>
                <a:spcPts val="0"/>
              </a:spcAft>
              <a:buSzPts val="1800"/>
              <a:buChar char="–"/>
              <a:defRPr/>
            </a:lvl2pPr>
            <a:lvl3pPr marL="1371600" lvl="2" indent="-342900" algn="l">
              <a:lnSpc>
                <a:spcPct val="110000"/>
              </a:lnSpc>
              <a:spcBef>
                <a:spcPts val="700"/>
              </a:spcBef>
              <a:spcAft>
                <a:spcPts val="0"/>
              </a:spcAft>
              <a:buSzPts val="1800"/>
              <a:buChar char="•"/>
              <a:defRPr/>
            </a:lvl3pPr>
            <a:lvl4pPr marL="1828800" lvl="3" indent="-342900" algn="l">
              <a:lnSpc>
                <a:spcPct val="110000"/>
              </a:lnSpc>
              <a:spcBef>
                <a:spcPts val="700"/>
              </a:spcBef>
              <a:spcAft>
                <a:spcPts val="0"/>
              </a:spcAft>
              <a:buSzPts val="1800"/>
              <a:buChar char="–"/>
              <a:defRPr/>
            </a:lvl4pPr>
            <a:lvl5pPr marL="2286000" lvl="4" indent="-342900" algn="l">
              <a:lnSpc>
                <a:spcPct val="110000"/>
              </a:lnSpc>
              <a:spcBef>
                <a:spcPts val="700"/>
              </a:spcBef>
              <a:spcAft>
                <a:spcPts val="0"/>
              </a:spcAft>
              <a:buSzPts val="1800"/>
              <a:buChar char="•"/>
              <a:defRPr/>
            </a:lvl5pPr>
            <a:lvl6pPr marL="2743200" lvl="5" indent="-342900" algn="l">
              <a:lnSpc>
                <a:spcPct val="110000"/>
              </a:lnSpc>
              <a:spcBef>
                <a:spcPts val="700"/>
              </a:spcBef>
              <a:spcAft>
                <a:spcPts val="0"/>
              </a:spcAft>
              <a:buSzPts val="1800"/>
              <a:buChar char="–"/>
              <a:defRPr/>
            </a:lvl6pPr>
            <a:lvl7pPr marL="3200400" lvl="6" indent="-342900" algn="l">
              <a:lnSpc>
                <a:spcPct val="110000"/>
              </a:lnSpc>
              <a:spcBef>
                <a:spcPts val="700"/>
              </a:spcBef>
              <a:spcAft>
                <a:spcPts val="0"/>
              </a:spcAft>
              <a:buSzPts val="1800"/>
              <a:buChar char="•"/>
              <a:defRPr/>
            </a:lvl7pPr>
            <a:lvl8pPr marL="3657600" lvl="7" indent="-342900" algn="l">
              <a:lnSpc>
                <a:spcPct val="110000"/>
              </a:lnSpc>
              <a:spcBef>
                <a:spcPts val="700"/>
              </a:spcBef>
              <a:spcAft>
                <a:spcPts val="0"/>
              </a:spcAft>
              <a:buSzPts val="1800"/>
              <a:buChar char="–"/>
              <a:defRPr/>
            </a:lvl8pPr>
            <a:lvl9pPr marL="4114800" lvl="8" indent="-342900" algn="l">
              <a:lnSpc>
                <a:spcPct val="110000"/>
              </a:lnSpc>
              <a:spcBef>
                <a:spcPts val="700"/>
              </a:spcBef>
              <a:spcAft>
                <a:spcPts val="0"/>
              </a:spcAft>
              <a:buSzPts val="1800"/>
              <a:buChar char="•"/>
              <a:defRPr/>
            </a:lvl9pPr>
          </a:lstStyle>
          <a:p>
            <a:endParaRPr/>
          </a:p>
        </p:txBody>
      </p:sp>
      <p:sp>
        <p:nvSpPr>
          <p:cNvPr id="39" name="Google Shape;39;p5"/>
          <p:cNvSpPr txBox="1">
            <a:spLocks noGrp="1"/>
          </p:cNvSpPr>
          <p:nvPr>
            <p:ph type="dt" idx="10"/>
          </p:nvPr>
        </p:nvSpPr>
        <p:spPr>
          <a:xfrm>
            <a:off x="1251678" y="6375679"/>
            <a:ext cx="2329722" cy="34846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5"/>
          <p:cNvSpPr txBox="1">
            <a:spLocks noGrp="1"/>
          </p:cNvSpPr>
          <p:nvPr>
            <p:ph type="ftr" idx="11"/>
          </p:nvPr>
        </p:nvSpPr>
        <p:spPr>
          <a:xfrm>
            <a:off x="4038600" y="6375679"/>
            <a:ext cx="4114800" cy="34579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1"/>
        <p:cNvGrpSpPr/>
        <p:nvPr/>
      </p:nvGrpSpPr>
      <p:grpSpPr>
        <a:xfrm>
          <a:off x="0" y="0"/>
          <a:ext cx="0" cy="0"/>
          <a:chOff x="0" y="0"/>
          <a:chExt cx="0" cy="0"/>
        </a:xfrm>
      </p:grpSpPr>
      <p:sp>
        <p:nvSpPr>
          <p:cNvPr id="42" name="Google Shape;42;p6"/>
          <p:cNvSpPr txBox="1">
            <a:spLocks noGrp="1"/>
          </p:cNvSpPr>
          <p:nvPr>
            <p:ph type="title"/>
          </p:nvPr>
        </p:nvSpPr>
        <p:spPr>
          <a:xfrm>
            <a:off x="1252728" y="381000"/>
            <a:ext cx="10172700" cy="1493517"/>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6"/>
          <p:cNvSpPr txBox="1">
            <a:spLocks noGrp="1"/>
          </p:cNvSpPr>
          <p:nvPr>
            <p:ph type="body" idx="1"/>
          </p:nvPr>
        </p:nvSpPr>
        <p:spPr>
          <a:xfrm>
            <a:off x="1251678" y="2199633"/>
            <a:ext cx="4800600" cy="632529"/>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700"/>
              </a:spcBef>
              <a:spcAft>
                <a:spcPts val="0"/>
              </a:spcAft>
              <a:buSzPts val="1900"/>
              <a:buNone/>
              <a:defRPr sz="1900" b="1" cap="none">
                <a:solidFill>
                  <a:schemeClr val="dk2"/>
                </a:solidFill>
              </a:defRPr>
            </a:lvl1pPr>
            <a:lvl2pPr marL="914400" lvl="1" indent="-228600" algn="l">
              <a:lnSpc>
                <a:spcPct val="110000"/>
              </a:lnSpc>
              <a:spcBef>
                <a:spcPts val="700"/>
              </a:spcBef>
              <a:spcAft>
                <a:spcPts val="0"/>
              </a:spcAft>
              <a:buSzPts val="1900"/>
              <a:buNone/>
              <a:defRPr sz="1900" b="1"/>
            </a:lvl2pPr>
            <a:lvl3pPr marL="1371600" lvl="2" indent="-228600" algn="l">
              <a:lnSpc>
                <a:spcPct val="110000"/>
              </a:lnSpc>
              <a:spcBef>
                <a:spcPts val="700"/>
              </a:spcBef>
              <a:spcAft>
                <a:spcPts val="0"/>
              </a:spcAft>
              <a:buSzPts val="1800"/>
              <a:buNone/>
              <a:defRPr sz="1800" b="1"/>
            </a:lvl3pPr>
            <a:lvl4pPr marL="1828800" lvl="3" indent="-228600" algn="l">
              <a:lnSpc>
                <a:spcPct val="110000"/>
              </a:lnSpc>
              <a:spcBef>
                <a:spcPts val="700"/>
              </a:spcBef>
              <a:spcAft>
                <a:spcPts val="0"/>
              </a:spcAft>
              <a:buSzPts val="1600"/>
              <a:buNone/>
              <a:defRPr sz="1600" b="1"/>
            </a:lvl4pPr>
            <a:lvl5pPr marL="2286000" lvl="4" indent="-228600" algn="l">
              <a:lnSpc>
                <a:spcPct val="110000"/>
              </a:lnSpc>
              <a:spcBef>
                <a:spcPts val="700"/>
              </a:spcBef>
              <a:spcAft>
                <a:spcPts val="0"/>
              </a:spcAft>
              <a:buSzPts val="1600"/>
              <a:buNone/>
              <a:defRPr sz="1600" b="1"/>
            </a:lvl5pPr>
            <a:lvl6pPr marL="2743200" lvl="5" indent="-228600" algn="l">
              <a:lnSpc>
                <a:spcPct val="110000"/>
              </a:lnSpc>
              <a:spcBef>
                <a:spcPts val="700"/>
              </a:spcBef>
              <a:spcAft>
                <a:spcPts val="0"/>
              </a:spcAft>
              <a:buSzPts val="1600"/>
              <a:buNone/>
              <a:defRPr sz="1600" b="1"/>
            </a:lvl6pPr>
            <a:lvl7pPr marL="3200400" lvl="6" indent="-228600" algn="l">
              <a:lnSpc>
                <a:spcPct val="110000"/>
              </a:lnSpc>
              <a:spcBef>
                <a:spcPts val="700"/>
              </a:spcBef>
              <a:spcAft>
                <a:spcPts val="0"/>
              </a:spcAft>
              <a:buSzPts val="1600"/>
              <a:buNone/>
              <a:defRPr sz="1600" b="1"/>
            </a:lvl7pPr>
            <a:lvl8pPr marL="3657600" lvl="7" indent="-228600" algn="l">
              <a:lnSpc>
                <a:spcPct val="110000"/>
              </a:lnSpc>
              <a:spcBef>
                <a:spcPts val="700"/>
              </a:spcBef>
              <a:spcAft>
                <a:spcPts val="0"/>
              </a:spcAft>
              <a:buSzPts val="1600"/>
              <a:buNone/>
              <a:defRPr sz="1600" b="1"/>
            </a:lvl8pPr>
            <a:lvl9pPr marL="4114800" lvl="8" indent="-228600" algn="l">
              <a:lnSpc>
                <a:spcPct val="110000"/>
              </a:lnSpc>
              <a:spcBef>
                <a:spcPts val="700"/>
              </a:spcBef>
              <a:spcAft>
                <a:spcPts val="0"/>
              </a:spcAft>
              <a:buSzPts val="1600"/>
              <a:buNone/>
              <a:defRPr sz="1600" b="1"/>
            </a:lvl9pPr>
          </a:lstStyle>
          <a:p>
            <a:endParaRPr/>
          </a:p>
        </p:txBody>
      </p:sp>
      <p:sp>
        <p:nvSpPr>
          <p:cNvPr id="44" name="Google Shape;44;p6"/>
          <p:cNvSpPr txBox="1">
            <a:spLocks noGrp="1"/>
          </p:cNvSpPr>
          <p:nvPr>
            <p:ph type="body" idx="2"/>
          </p:nvPr>
        </p:nvSpPr>
        <p:spPr>
          <a:xfrm>
            <a:off x="1257300" y="2909102"/>
            <a:ext cx="4800600" cy="2996398"/>
          </a:xfrm>
          <a:prstGeom prst="rect">
            <a:avLst/>
          </a:prstGeom>
          <a:noFill/>
          <a:ln>
            <a:noFill/>
          </a:ln>
        </p:spPr>
        <p:txBody>
          <a:bodyPr spcFirstLastPara="1" wrap="square" lIns="91425" tIns="45700" rIns="91425" bIns="45700" anchor="t" anchorCtr="0">
            <a:noAutofit/>
          </a:bodyPr>
          <a:lstStyle>
            <a:lvl1pPr marL="457200" lvl="0" indent="-342900" algn="l">
              <a:lnSpc>
                <a:spcPct val="110000"/>
              </a:lnSpc>
              <a:spcBef>
                <a:spcPts val="700"/>
              </a:spcBef>
              <a:spcAft>
                <a:spcPts val="0"/>
              </a:spcAft>
              <a:buSzPts val="1800"/>
              <a:buChar char="•"/>
              <a:defRPr/>
            </a:lvl1pPr>
            <a:lvl2pPr marL="914400" lvl="1" indent="-342900" algn="l">
              <a:lnSpc>
                <a:spcPct val="110000"/>
              </a:lnSpc>
              <a:spcBef>
                <a:spcPts val="700"/>
              </a:spcBef>
              <a:spcAft>
                <a:spcPts val="0"/>
              </a:spcAft>
              <a:buSzPts val="1800"/>
              <a:buChar char="–"/>
              <a:defRPr/>
            </a:lvl2pPr>
            <a:lvl3pPr marL="1371600" lvl="2" indent="-342900" algn="l">
              <a:lnSpc>
                <a:spcPct val="110000"/>
              </a:lnSpc>
              <a:spcBef>
                <a:spcPts val="700"/>
              </a:spcBef>
              <a:spcAft>
                <a:spcPts val="0"/>
              </a:spcAft>
              <a:buSzPts val="1800"/>
              <a:buChar char="•"/>
              <a:defRPr/>
            </a:lvl3pPr>
            <a:lvl4pPr marL="1828800" lvl="3" indent="-342900" algn="l">
              <a:lnSpc>
                <a:spcPct val="110000"/>
              </a:lnSpc>
              <a:spcBef>
                <a:spcPts val="700"/>
              </a:spcBef>
              <a:spcAft>
                <a:spcPts val="0"/>
              </a:spcAft>
              <a:buSzPts val="1800"/>
              <a:buChar char="–"/>
              <a:defRPr/>
            </a:lvl4pPr>
            <a:lvl5pPr marL="2286000" lvl="4" indent="-342900" algn="l">
              <a:lnSpc>
                <a:spcPct val="110000"/>
              </a:lnSpc>
              <a:spcBef>
                <a:spcPts val="700"/>
              </a:spcBef>
              <a:spcAft>
                <a:spcPts val="0"/>
              </a:spcAft>
              <a:buSzPts val="1800"/>
              <a:buChar char="•"/>
              <a:defRPr/>
            </a:lvl5pPr>
            <a:lvl6pPr marL="2743200" lvl="5" indent="-342900" algn="l">
              <a:lnSpc>
                <a:spcPct val="110000"/>
              </a:lnSpc>
              <a:spcBef>
                <a:spcPts val="700"/>
              </a:spcBef>
              <a:spcAft>
                <a:spcPts val="0"/>
              </a:spcAft>
              <a:buSzPts val="1800"/>
              <a:buChar char="–"/>
              <a:defRPr/>
            </a:lvl6pPr>
            <a:lvl7pPr marL="3200400" lvl="6" indent="-342900" algn="l">
              <a:lnSpc>
                <a:spcPct val="110000"/>
              </a:lnSpc>
              <a:spcBef>
                <a:spcPts val="700"/>
              </a:spcBef>
              <a:spcAft>
                <a:spcPts val="0"/>
              </a:spcAft>
              <a:buSzPts val="1800"/>
              <a:buChar char="•"/>
              <a:defRPr/>
            </a:lvl7pPr>
            <a:lvl8pPr marL="3657600" lvl="7" indent="-342900" algn="l">
              <a:lnSpc>
                <a:spcPct val="110000"/>
              </a:lnSpc>
              <a:spcBef>
                <a:spcPts val="700"/>
              </a:spcBef>
              <a:spcAft>
                <a:spcPts val="0"/>
              </a:spcAft>
              <a:buSzPts val="1800"/>
              <a:buChar char="–"/>
              <a:defRPr/>
            </a:lvl8pPr>
            <a:lvl9pPr marL="4114800" lvl="8" indent="-342900" algn="l">
              <a:lnSpc>
                <a:spcPct val="110000"/>
              </a:lnSpc>
              <a:spcBef>
                <a:spcPts val="700"/>
              </a:spcBef>
              <a:spcAft>
                <a:spcPts val="0"/>
              </a:spcAft>
              <a:buSzPts val="1800"/>
              <a:buChar char="•"/>
              <a:defRPr/>
            </a:lvl9pPr>
          </a:lstStyle>
          <a:p>
            <a:endParaRPr/>
          </a:p>
        </p:txBody>
      </p:sp>
      <p:sp>
        <p:nvSpPr>
          <p:cNvPr id="45" name="Google Shape;45;p6"/>
          <p:cNvSpPr txBox="1">
            <a:spLocks noGrp="1"/>
          </p:cNvSpPr>
          <p:nvPr>
            <p:ph type="body" idx="3"/>
          </p:nvPr>
        </p:nvSpPr>
        <p:spPr>
          <a:xfrm>
            <a:off x="6633864" y="2199633"/>
            <a:ext cx="4800600" cy="632529"/>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700"/>
              </a:spcBef>
              <a:spcAft>
                <a:spcPts val="0"/>
              </a:spcAft>
              <a:buSzPts val="1900"/>
              <a:buNone/>
              <a:defRPr sz="1900" b="1" cap="none">
                <a:solidFill>
                  <a:schemeClr val="dk2"/>
                </a:solidFill>
              </a:defRPr>
            </a:lvl1pPr>
            <a:lvl2pPr marL="914400" lvl="1" indent="-228600" algn="l">
              <a:lnSpc>
                <a:spcPct val="110000"/>
              </a:lnSpc>
              <a:spcBef>
                <a:spcPts val="700"/>
              </a:spcBef>
              <a:spcAft>
                <a:spcPts val="0"/>
              </a:spcAft>
              <a:buSzPts val="1900"/>
              <a:buNone/>
              <a:defRPr sz="1900" b="1"/>
            </a:lvl2pPr>
            <a:lvl3pPr marL="1371600" lvl="2" indent="-228600" algn="l">
              <a:lnSpc>
                <a:spcPct val="110000"/>
              </a:lnSpc>
              <a:spcBef>
                <a:spcPts val="700"/>
              </a:spcBef>
              <a:spcAft>
                <a:spcPts val="0"/>
              </a:spcAft>
              <a:buSzPts val="1800"/>
              <a:buNone/>
              <a:defRPr sz="1800" b="1"/>
            </a:lvl3pPr>
            <a:lvl4pPr marL="1828800" lvl="3" indent="-228600" algn="l">
              <a:lnSpc>
                <a:spcPct val="110000"/>
              </a:lnSpc>
              <a:spcBef>
                <a:spcPts val="700"/>
              </a:spcBef>
              <a:spcAft>
                <a:spcPts val="0"/>
              </a:spcAft>
              <a:buSzPts val="1600"/>
              <a:buNone/>
              <a:defRPr sz="1600" b="1"/>
            </a:lvl4pPr>
            <a:lvl5pPr marL="2286000" lvl="4" indent="-228600" algn="l">
              <a:lnSpc>
                <a:spcPct val="110000"/>
              </a:lnSpc>
              <a:spcBef>
                <a:spcPts val="700"/>
              </a:spcBef>
              <a:spcAft>
                <a:spcPts val="0"/>
              </a:spcAft>
              <a:buSzPts val="1600"/>
              <a:buNone/>
              <a:defRPr sz="1600" b="1"/>
            </a:lvl5pPr>
            <a:lvl6pPr marL="2743200" lvl="5" indent="-228600" algn="l">
              <a:lnSpc>
                <a:spcPct val="110000"/>
              </a:lnSpc>
              <a:spcBef>
                <a:spcPts val="700"/>
              </a:spcBef>
              <a:spcAft>
                <a:spcPts val="0"/>
              </a:spcAft>
              <a:buSzPts val="1600"/>
              <a:buNone/>
              <a:defRPr sz="1600" b="1"/>
            </a:lvl6pPr>
            <a:lvl7pPr marL="3200400" lvl="6" indent="-228600" algn="l">
              <a:lnSpc>
                <a:spcPct val="110000"/>
              </a:lnSpc>
              <a:spcBef>
                <a:spcPts val="700"/>
              </a:spcBef>
              <a:spcAft>
                <a:spcPts val="0"/>
              </a:spcAft>
              <a:buSzPts val="1600"/>
              <a:buNone/>
              <a:defRPr sz="1600" b="1"/>
            </a:lvl7pPr>
            <a:lvl8pPr marL="3657600" lvl="7" indent="-228600" algn="l">
              <a:lnSpc>
                <a:spcPct val="110000"/>
              </a:lnSpc>
              <a:spcBef>
                <a:spcPts val="700"/>
              </a:spcBef>
              <a:spcAft>
                <a:spcPts val="0"/>
              </a:spcAft>
              <a:buSzPts val="1600"/>
              <a:buNone/>
              <a:defRPr sz="1600" b="1"/>
            </a:lvl8pPr>
            <a:lvl9pPr marL="4114800" lvl="8" indent="-228600" algn="l">
              <a:lnSpc>
                <a:spcPct val="110000"/>
              </a:lnSpc>
              <a:spcBef>
                <a:spcPts val="700"/>
              </a:spcBef>
              <a:spcAft>
                <a:spcPts val="0"/>
              </a:spcAft>
              <a:buSzPts val="1600"/>
              <a:buNone/>
              <a:defRPr sz="1600" b="1"/>
            </a:lvl9pPr>
          </a:lstStyle>
          <a:p>
            <a:endParaRPr/>
          </a:p>
        </p:txBody>
      </p:sp>
      <p:sp>
        <p:nvSpPr>
          <p:cNvPr id="46" name="Google Shape;46;p6"/>
          <p:cNvSpPr txBox="1">
            <a:spLocks noGrp="1"/>
          </p:cNvSpPr>
          <p:nvPr>
            <p:ph type="body" idx="4"/>
          </p:nvPr>
        </p:nvSpPr>
        <p:spPr>
          <a:xfrm>
            <a:off x="6633864" y="2909102"/>
            <a:ext cx="4800600" cy="2996398"/>
          </a:xfrm>
          <a:prstGeom prst="rect">
            <a:avLst/>
          </a:prstGeom>
          <a:noFill/>
          <a:ln>
            <a:noFill/>
          </a:ln>
        </p:spPr>
        <p:txBody>
          <a:bodyPr spcFirstLastPara="1" wrap="square" lIns="91425" tIns="45700" rIns="91425" bIns="45700" anchor="t" anchorCtr="0">
            <a:noAutofit/>
          </a:bodyPr>
          <a:lstStyle>
            <a:lvl1pPr marL="457200" lvl="0" indent="-342900" algn="l">
              <a:lnSpc>
                <a:spcPct val="110000"/>
              </a:lnSpc>
              <a:spcBef>
                <a:spcPts val="700"/>
              </a:spcBef>
              <a:spcAft>
                <a:spcPts val="0"/>
              </a:spcAft>
              <a:buSzPts val="1800"/>
              <a:buChar char="•"/>
              <a:defRPr/>
            </a:lvl1pPr>
            <a:lvl2pPr marL="914400" lvl="1" indent="-342900" algn="l">
              <a:lnSpc>
                <a:spcPct val="110000"/>
              </a:lnSpc>
              <a:spcBef>
                <a:spcPts val="700"/>
              </a:spcBef>
              <a:spcAft>
                <a:spcPts val="0"/>
              </a:spcAft>
              <a:buSzPts val="1800"/>
              <a:buChar char="–"/>
              <a:defRPr/>
            </a:lvl2pPr>
            <a:lvl3pPr marL="1371600" lvl="2" indent="-342900" algn="l">
              <a:lnSpc>
                <a:spcPct val="110000"/>
              </a:lnSpc>
              <a:spcBef>
                <a:spcPts val="700"/>
              </a:spcBef>
              <a:spcAft>
                <a:spcPts val="0"/>
              </a:spcAft>
              <a:buSzPts val="1800"/>
              <a:buChar char="•"/>
              <a:defRPr/>
            </a:lvl3pPr>
            <a:lvl4pPr marL="1828800" lvl="3" indent="-342900" algn="l">
              <a:lnSpc>
                <a:spcPct val="110000"/>
              </a:lnSpc>
              <a:spcBef>
                <a:spcPts val="700"/>
              </a:spcBef>
              <a:spcAft>
                <a:spcPts val="0"/>
              </a:spcAft>
              <a:buSzPts val="1800"/>
              <a:buChar char="–"/>
              <a:defRPr/>
            </a:lvl4pPr>
            <a:lvl5pPr marL="2286000" lvl="4" indent="-342900" algn="l">
              <a:lnSpc>
                <a:spcPct val="110000"/>
              </a:lnSpc>
              <a:spcBef>
                <a:spcPts val="700"/>
              </a:spcBef>
              <a:spcAft>
                <a:spcPts val="0"/>
              </a:spcAft>
              <a:buSzPts val="1800"/>
              <a:buChar char="•"/>
              <a:defRPr/>
            </a:lvl5pPr>
            <a:lvl6pPr marL="2743200" lvl="5" indent="-342900" algn="l">
              <a:lnSpc>
                <a:spcPct val="110000"/>
              </a:lnSpc>
              <a:spcBef>
                <a:spcPts val="700"/>
              </a:spcBef>
              <a:spcAft>
                <a:spcPts val="0"/>
              </a:spcAft>
              <a:buSzPts val="1800"/>
              <a:buChar char="–"/>
              <a:defRPr/>
            </a:lvl6pPr>
            <a:lvl7pPr marL="3200400" lvl="6" indent="-342900" algn="l">
              <a:lnSpc>
                <a:spcPct val="110000"/>
              </a:lnSpc>
              <a:spcBef>
                <a:spcPts val="700"/>
              </a:spcBef>
              <a:spcAft>
                <a:spcPts val="0"/>
              </a:spcAft>
              <a:buSzPts val="1800"/>
              <a:buChar char="•"/>
              <a:defRPr/>
            </a:lvl7pPr>
            <a:lvl8pPr marL="3657600" lvl="7" indent="-342900" algn="l">
              <a:lnSpc>
                <a:spcPct val="110000"/>
              </a:lnSpc>
              <a:spcBef>
                <a:spcPts val="700"/>
              </a:spcBef>
              <a:spcAft>
                <a:spcPts val="0"/>
              </a:spcAft>
              <a:buSzPts val="1800"/>
              <a:buChar char="–"/>
              <a:defRPr/>
            </a:lvl8pPr>
            <a:lvl9pPr marL="4114800" lvl="8" indent="-342900" algn="l">
              <a:lnSpc>
                <a:spcPct val="110000"/>
              </a:lnSpc>
              <a:spcBef>
                <a:spcPts val="700"/>
              </a:spcBef>
              <a:spcAft>
                <a:spcPts val="0"/>
              </a:spcAft>
              <a:buSzPts val="1800"/>
              <a:buChar char="•"/>
              <a:defRPr/>
            </a:lvl9pPr>
          </a:lstStyle>
          <a:p>
            <a:endParaRPr/>
          </a:p>
        </p:txBody>
      </p:sp>
      <p:sp>
        <p:nvSpPr>
          <p:cNvPr id="47" name="Google Shape;47;p6"/>
          <p:cNvSpPr txBox="1">
            <a:spLocks noGrp="1"/>
          </p:cNvSpPr>
          <p:nvPr>
            <p:ph type="dt" idx="10"/>
          </p:nvPr>
        </p:nvSpPr>
        <p:spPr>
          <a:xfrm>
            <a:off x="1251678" y="6375679"/>
            <a:ext cx="2329722" cy="34846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ftr" idx="11"/>
          </p:nvPr>
        </p:nvSpPr>
        <p:spPr>
          <a:xfrm>
            <a:off x="4038600" y="6375679"/>
            <a:ext cx="4114800" cy="34579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1251678" y="382385"/>
            <a:ext cx="10178322" cy="1492132"/>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1251678" y="6375679"/>
            <a:ext cx="2329722" cy="34846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4038600" y="6375679"/>
            <a:ext cx="4114800" cy="34579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8"/>
          <p:cNvSpPr txBox="1">
            <a:spLocks noGrp="1"/>
          </p:cNvSpPr>
          <p:nvPr>
            <p:ph type="dt" idx="10"/>
          </p:nvPr>
        </p:nvSpPr>
        <p:spPr>
          <a:xfrm>
            <a:off x="1251678" y="6375679"/>
            <a:ext cx="2329722" cy="34846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8"/>
          <p:cNvSpPr txBox="1">
            <a:spLocks noGrp="1"/>
          </p:cNvSpPr>
          <p:nvPr>
            <p:ph type="ftr" idx="11"/>
          </p:nvPr>
        </p:nvSpPr>
        <p:spPr>
          <a:xfrm>
            <a:off x="4038600" y="6375679"/>
            <a:ext cx="4114800" cy="34579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spTree>
      <p:nvGrpSpPr>
        <p:cNvPr id="1" name="Shape 56"/>
        <p:cNvGrpSpPr/>
        <p:nvPr/>
      </p:nvGrpSpPr>
      <p:grpSpPr>
        <a:xfrm>
          <a:off x="0" y="0"/>
          <a:ext cx="0" cy="0"/>
          <a:chOff x="0" y="0"/>
          <a:chExt cx="0" cy="0"/>
        </a:xfrm>
      </p:grpSpPr>
      <p:sp>
        <p:nvSpPr>
          <p:cNvPr id="57" name="Google Shape;57;p9"/>
          <p:cNvSpPr/>
          <p:nvPr/>
        </p:nvSpPr>
        <p:spPr>
          <a:xfrm>
            <a:off x="7389812" y="0"/>
            <a:ext cx="4802188" cy="6858000"/>
          </a:xfrm>
          <a:custGeom>
            <a:avLst/>
            <a:gdLst/>
            <a:ahLst/>
            <a:cxnLst/>
            <a:rect l="l" t="t" r="r" b="b"/>
            <a:pathLst>
              <a:path w="3025" h="4320" extrusionOk="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dk2"/>
          </a:solidFill>
          <a:ln>
            <a:noFill/>
          </a:ln>
        </p:spPr>
      </p:sp>
      <p:sp>
        <p:nvSpPr>
          <p:cNvPr id="58" name="Google Shape;58;p9"/>
          <p:cNvSpPr txBox="1">
            <a:spLocks noGrp="1"/>
          </p:cNvSpPr>
          <p:nvPr>
            <p:ph type="title"/>
          </p:nvPr>
        </p:nvSpPr>
        <p:spPr>
          <a:xfrm>
            <a:off x="8337884" y="457199"/>
            <a:ext cx="3092115" cy="1196671"/>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Clr>
                <a:schemeClr val="accent1"/>
              </a:buClr>
              <a:buSzPts val="1900"/>
              <a:buFont typeface="Overlock"/>
              <a:buNone/>
              <a:defRPr sz="1900" b="1" i="0" cap="none">
                <a:solidFill>
                  <a:schemeClr val="accent1"/>
                </a:solidFill>
                <a:latin typeface="Overlock"/>
                <a:ea typeface="Overlock"/>
                <a:cs typeface="Overlock"/>
                <a:sym typeface="Overlock"/>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9"/>
          <p:cNvSpPr txBox="1">
            <a:spLocks noGrp="1"/>
          </p:cNvSpPr>
          <p:nvPr>
            <p:ph type="body" idx="1"/>
          </p:nvPr>
        </p:nvSpPr>
        <p:spPr>
          <a:xfrm>
            <a:off x="765051" y="920377"/>
            <a:ext cx="6158418" cy="4985124"/>
          </a:xfrm>
          <a:prstGeom prst="rect">
            <a:avLst/>
          </a:prstGeom>
          <a:noFill/>
          <a:ln>
            <a:noFill/>
          </a:ln>
        </p:spPr>
        <p:txBody>
          <a:bodyPr spcFirstLastPara="1" wrap="square" lIns="91425" tIns="45700" rIns="91425" bIns="45700" anchor="t" anchorCtr="0">
            <a:noAutofit/>
          </a:bodyPr>
          <a:lstStyle>
            <a:lvl1pPr marL="457200" lvl="0" indent="-431800" algn="l">
              <a:lnSpc>
                <a:spcPct val="110000"/>
              </a:lnSpc>
              <a:spcBef>
                <a:spcPts val="700"/>
              </a:spcBef>
              <a:spcAft>
                <a:spcPts val="0"/>
              </a:spcAft>
              <a:buSzPts val="3200"/>
              <a:buChar char="•"/>
              <a:defRPr sz="3200"/>
            </a:lvl1pPr>
            <a:lvl2pPr marL="914400" lvl="1" indent="-406400" algn="l">
              <a:lnSpc>
                <a:spcPct val="110000"/>
              </a:lnSpc>
              <a:spcBef>
                <a:spcPts val="700"/>
              </a:spcBef>
              <a:spcAft>
                <a:spcPts val="0"/>
              </a:spcAft>
              <a:buSzPts val="2800"/>
              <a:buChar char="–"/>
              <a:defRPr sz="2800"/>
            </a:lvl2pPr>
            <a:lvl3pPr marL="1371600" lvl="2" indent="-381000" algn="l">
              <a:lnSpc>
                <a:spcPct val="110000"/>
              </a:lnSpc>
              <a:spcBef>
                <a:spcPts val="700"/>
              </a:spcBef>
              <a:spcAft>
                <a:spcPts val="0"/>
              </a:spcAft>
              <a:buSzPts val="2400"/>
              <a:buChar char="•"/>
              <a:defRPr sz="2400"/>
            </a:lvl3pPr>
            <a:lvl4pPr marL="1828800" lvl="3" indent="-355600" algn="l">
              <a:lnSpc>
                <a:spcPct val="110000"/>
              </a:lnSpc>
              <a:spcBef>
                <a:spcPts val="700"/>
              </a:spcBef>
              <a:spcAft>
                <a:spcPts val="0"/>
              </a:spcAft>
              <a:buSzPts val="2000"/>
              <a:buChar char="–"/>
              <a:defRPr sz="2000"/>
            </a:lvl4pPr>
            <a:lvl5pPr marL="2286000" lvl="4" indent="-355600" algn="l">
              <a:lnSpc>
                <a:spcPct val="110000"/>
              </a:lnSpc>
              <a:spcBef>
                <a:spcPts val="700"/>
              </a:spcBef>
              <a:spcAft>
                <a:spcPts val="0"/>
              </a:spcAft>
              <a:buSzPts val="2000"/>
              <a:buChar char="•"/>
              <a:defRPr sz="2000"/>
            </a:lvl5pPr>
            <a:lvl6pPr marL="2743200" lvl="5" indent="-355600" algn="l">
              <a:lnSpc>
                <a:spcPct val="110000"/>
              </a:lnSpc>
              <a:spcBef>
                <a:spcPts val="700"/>
              </a:spcBef>
              <a:spcAft>
                <a:spcPts val="0"/>
              </a:spcAft>
              <a:buSzPts val="2000"/>
              <a:buChar char="–"/>
              <a:defRPr sz="2000"/>
            </a:lvl6pPr>
            <a:lvl7pPr marL="3200400" lvl="6" indent="-355600" algn="l">
              <a:lnSpc>
                <a:spcPct val="110000"/>
              </a:lnSpc>
              <a:spcBef>
                <a:spcPts val="700"/>
              </a:spcBef>
              <a:spcAft>
                <a:spcPts val="0"/>
              </a:spcAft>
              <a:buSzPts val="2000"/>
              <a:buChar char="•"/>
              <a:defRPr sz="2000"/>
            </a:lvl7pPr>
            <a:lvl8pPr marL="3657600" lvl="7" indent="-355600" algn="l">
              <a:lnSpc>
                <a:spcPct val="110000"/>
              </a:lnSpc>
              <a:spcBef>
                <a:spcPts val="700"/>
              </a:spcBef>
              <a:spcAft>
                <a:spcPts val="0"/>
              </a:spcAft>
              <a:buSzPts val="2000"/>
              <a:buChar char="–"/>
              <a:defRPr sz="2000"/>
            </a:lvl8pPr>
            <a:lvl9pPr marL="4114800" lvl="8" indent="-355600" algn="l">
              <a:lnSpc>
                <a:spcPct val="110000"/>
              </a:lnSpc>
              <a:spcBef>
                <a:spcPts val="700"/>
              </a:spcBef>
              <a:spcAft>
                <a:spcPts val="0"/>
              </a:spcAft>
              <a:buSzPts val="2000"/>
              <a:buChar char="•"/>
              <a:defRPr sz="2000"/>
            </a:lvl9pPr>
          </a:lstStyle>
          <a:p>
            <a:endParaRPr/>
          </a:p>
        </p:txBody>
      </p:sp>
      <p:sp>
        <p:nvSpPr>
          <p:cNvPr id="60" name="Google Shape;60;p9"/>
          <p:cNvSpPr txBox="1">
            <a:spLocks noGrp="1"/>
          </p:cNvSpPr>
          <p:nvPr>
            <p:ph type="body" idx="2"/>
          </p:nvPr>
        </p:nvSpPr>
        <p:spPr>
          <a:xfrm>
            <a:off x="8337885" y="1741336"/>
            <a:ext cx="3092115" cy="4164164"/>
          </a:xfrm>
          <a:prstGeom prst="rect">
            <a:avLst/>
          </a:prstGeom>
          <a:noFill/>
          <a:ln>
            <a:noFill/>
          </a:ln>
        </p:spPr>
        <p:txBody>
          <a:bodyPr spcFirstLastPara="1" wrap="square" lIns="91425" tIns="45700" rIns="91425" bIns="45700" anchor="t" anchorCtr="0">
            <a:noAutofit/>
          </a:bodyPr>
          <a:lstStyle>
            <a:lvl1pPr marL="457200" lvl="0" indent="-228600" algn="l">
              <a:lnSpc>
                <a:spcPct val="120000"/>
              </a:lnSpc>
              <a:spcBef>
                <a:spcPts val="1200"/>
              </a:spcBef>
              <a:spcAft>
                <a:spcPts val="0"/>
              </a:spcAft>
              <a:buSzPts val="1600"/>
              <a:buNone/>
              <a:defRPr sz="1600">
                <a:solidFill>
                  <a:schemeClr val="lt2"/>
                </a:solidFill>
              </a:defRPr>
            </a:lvl1pPr>
            <a:lvl2pPr marL="914400" lvl="1" indent="-228600" algn="l">
              <a:lnSpc>
                <a:spcPct val="110000"/>
              </a:lnSpc>
              <a:spcBef>
                <a:spcPts val="700"/>
              </a:spcBef>
              <a:spcAft>
                <a:spcPts val="0"/>
              </a:spcAft>
              <a:buSzPts val="1400"/>
              <a:buNone/>
              <a:defRPr sz="1400"/>
            </a:lvl2pPr>
            <a:lvl3pPr marL="1371600" lvl="2" indent="-228600" algn="l">
              <a:lnSpc>
                <a:spcPct val="110000"/>
              </a:lnSpc>
              <a:spcBef>
                <a:spcPts val="700"/>
              </a:spcBef>
              <a:spcAft>
                <a:spcPts val="0"/>
              </a:spcAft>
              <a:buSzPts val="1200"/>
              <a:buNone/>
              <a:defRPr sz="1200"/>
            </a:lvl3pPr>
            <a:lvl4pPr marL="1828800" lvl="3" indent="-228600" algn="l">
              <a:lnSpc>
                <a:spcPct val="110000"/>
              </a:lnSpc>
              <a:spcBef>
                <a:spcPts val="700"/>
              </a:spcBef>
              <a:spcAft>
                <a:spcPts val="0"/>
              </a:spcAft>
              <a:buSzPts val="1000"/>
              <a:buNone/>
              <a:defRPr sz="1000"/>
            </a:lvl4pPr>
            <a:lvl5pPr marL="2286000" lvl="4" indent="-228600" algn="l">
              <a:lnSpc>
                <a:spcPct val="110000"/>
              </a:lnSpc>
              <a:spcBef>
                <a:spcPts val="700"/>
              </a:spcBef>
              <a:spcAft>
                <a:spcPts val="0"/>
              </a:spcAft>
              <a:buSzPts val="1000"/>
              <a:buNone/>
              <a:defRPr sz="1000"/>
            </a:lvl5pPr>
            <a:lvl6pPr marL="2743200" lvl="5" indent="-228600" algn="l">
              <a:lnSpc>
                <a:spcPct val="110000"/>
              </a:lnSpc>
              <a:spcBef>
                <a:spcPts val="700"/>
              </a:spcBef>
              <a:spcAft>
                <a:spcPts val="0"/>
              </a:spcAft>
              <a:buSzPts val="1000"/>
              <a:buNone/>
              <a:defRPr sz="1000"/>
            </a:lvl6pPr>
            <a:lvl7pPr marL="3200400" lvl="6" indent="-228600" algn="l">
              <a:lnSpc>
                <a:spcPct val="110000"/>
              </a:lnSpc>
              <a:spcBef>
                <a:spcPts val="700"/>
              </a:spcBef>
              <a:spcAft>
                <a:spcPts val="0"/>
              </a:spcAft>
              <a:buSzPts val="1000"/>
              <a:buNone/>
              <a:defRPr sz="1000"/>
            </a:lvl7pPr>
            <a:lvl8pPr marL="3657600" lvl="7" indent="-228600" algn="l">
              <a:lnSpc>
                <a:spcPct val="110000"/>
              </a:lnSpc>
              <a:spcBef>
                <a:spcPts val="700"/>
              </a:spcBef>
              <a:spcAft>
                <a:spcPts val="0"/>
              </a:spcAft>
              <a:buSzPts val="1000"/>
              <a:buNone/>
              <a:defRPr sz="1000"/>
            </a:lvl8pPr>
            <a:lvl9pPr marL="4114800" lvl="8" indent="-228600" algn="l">
              <a:lnSpc>
                <a:spcPct val="110000"/>
              </a:lnSpc>
              <a:spcBef>
                <a:spcPts val="700"/>
              </a:spcBef>
              <a:spcAft>
                <a:spcPts val="0"/>
              </a:spcAft>
              <a:buSzPts val="1000"/>
              <a:buNone/>
              <a:defRPr sz="1000"/>
            </a:lvl9pPr>
          </a:lstStyle>
          <a:p>
            <a:endParaRPr/>
          </a:p>
        </p:txBody>
      </p:sp>
      <p:sp>
        <p:nvSpPr>
          <p:cNvPr id="61" name="Google Shape;61;p9"/>
          <p:cNvSpPr/>
          <p:nvPr/>
        </p:nvSpPr>
        <p:spPr>
          <a:xfrm>
            <a:off x="0" y="0"/>
            <a:ext cx="283464" cy="68580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9"/>
          <p:cNvSpPr txBox="1">
            <a:spLocks noGrp="1"/>
          </p:cNvSpPr>
          <p:nvPr>
            <p:ph type="dt" idx="10"/>
          </p:nvPr>
        </p:nvSpPr>
        <p:spPr>
          <a:xfrm>
            <a:off x="1251678" y="6375679"/>
            <a:ext cx="2329722" cy="34846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4038600" y="6375679"/>
            <a:ext cx="4114800" cy="34579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pic>
        <p:nvPicPr>
          <p:cNvPr id="64" name="Google Shape;64;p9"/>
          <p:cNvPicPr preferRelativeResize="0"/>
          <p:nvPr/>
        </p:nvPicPr>
        <p:blipFill rotWithShape="1">
          <a:blip r:embed="rId2">
            <a:alphaModFix/>
          </a:blip>
          <a:srcRect/>
          <a:stretch/>
        </p:blipFill>
        <p:spPr>
          <a:xfrm>
            <a:off x="10168635" y="5673725"/>
            <a:ext cx="1038225" cy="1047750"/>
          </a:xfrm>
          <a:prstGeom prst="rect">
            <a:avLst/>
          </a:prstGeom>
          <a:noFill/>
          <a:ln>
            <a:noFill/>
          </a:ln>
        </p:spPr>
      </p:pic>
    </p:spTree>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a:spLocks noGrp="1"/>
          </p:cNvSpPr>
          <p:nvPr>
            <p:ph type="pic" idx="2"/>
          </p:nvPr>
        </p:nvSpPr>
        <p:spPr>
          <a:xfrm>
            <a:off x="283464" y="0"/>
            <a:ext cx="7355585" cy="6857999"/>
          </a:xfrm>
          <a:prstGeom prst="rect">
            <a:avLst/>
          </a:prstGeom>
          <a:noFill/>
          <a:ln>
            <a:noFill/>
          </a:ln>
        </p:spPr>
        <p:txBody>
          <a:bodyPr spcFirstLastPara="1" wrap="square" lIns="91425" tIns="45700" rIns="91425" bIns="45700" anchor="t" anchorCtr="0">
            <a:noAutofit/>
          </a:bodyPr>
          <a:lstStyle>
            <a:lvl1pPr marR="0" lvl="0" algn="l" rtl="0">
              <a:lnSpc>
                <a:spcPct val="110000"/>
              </a:lnSpc>
              <a:spcBef>
                <a:spcPts val="700"/>
              </a:spcBef>
              <a:spcAft>
                <a:spcPts val="0"/>
              </a:spcAft>
              <a:buClr>
                <a:schemeClr val="dk2"/>
              </a:buClr>
              <a:buSzPts val="3200"/>
              <a:buFont typeface="Arial"/>
              <a:buNone/>
              <a:defRPr sz="3200" b="0" i="0" u="none" strike="noStrike" cap="none">
                <a:solidFill>
                  <a:srgbClr val="595959"/>
                </a:solidFill>
                <a:latin typeface="Overlock"/>
                <a:ea typeface="Overlock"/>
                <a:cs typeface="Overlock"/>
                <a:sym typeface="Overlock"/>
              </a:defRPr>
            </a:lvl1pPr>
            <a:lvl2pPr marR="0" lvl="1" algn="l" rtl="0">
              <a:lnSpc>
                <a:spcPct val="110000"/>
              </a:lnSpc>
              <a:spcBef>
                <a:spcPts val="700"/>
              </a:spcBef>
              <a:spcAft>
                <a:spcPts val="0"/>
              </a:spcAft>
              <a:buClr>
                <a:schemeClr val="dk2"/>
              </a:buClr>
              <a:buSzPts val="2800"/>
              <a:buFont typeface="Gill Sans"/>
              <a:buNone/>
              <a:defRPr sz="2800" b="0" i="0" u="none" strike="noStrike" cap="none">
                <a:solidFill>
                  <a:srgbClr val="595959"/>
                </a:solidFill>
                <a:latin typeface="Overlock"/>
                <a:ea typeface="Overlock"/>
                <a:cs typeface="Overlock"/>
                <a:sym typeface="Overlock"/>
              </a:defRPr>
            </a:lvl2pPr>
            <a:lvl3pPr marR="0" lvl="2" algn="l" rtl="0">
              <a:lnSpc>
                <a:spcPct val="110000"/>
              </a:lnSpc>
              <a:spcBef>
                <a:spcPts val="700"/>
              </a:spcBef>
              <a:spcAft>
                <a:spcPts val="0"/>
              </a:spcAft>
              <a:buClr>
                <a:schemeClr val="dk2"/>
              </a:buClr>
              <a:buSzPts val="2400"/>
              <a:buFont typeface="Arial"/>
              <a:buNone/>
              <a:defRPr sz="2400" b="0" i="0" u="none" strike="noStrike" cap="none">
                <a:solidFill>
                  <a:srgbClr val="595959"/>
                </a:solidFill>
                <a:latin typeface="Overlock"/>
                <a:ea typeface="Overlock"/>
                <a:cs typeface="Overlock"/>
                <a:sym typeface="Overlock"/>
              </a:defRPr>
            </a:lvl3pPr>
            <a:lvl4pPr marR="0" lvl="3" algn="l" rtl="0">
              <a:lnSpc>
                <a:spcPct val="110000"/>
              </a:lnSpc>
              <a:spcBef>
                <a:spcPts val="700"/>
              </a:spcBef>
              <a:spcAft>
                <a:spcPts val="0"/>
              </a:spcAft>
              <a:buClr>
                <a:schemeClr val="dk2"/>
              </a:buClr>
              <a:buSzPts val="2000"/>
              <a:buFont typeface="Gill Sans"/>
              <a:buNone/>
              <a:defRPr sz="2000" b="0" i="0" u="none" strike="noStrike" cap="none">
                <a:solidFill>
                  <a:srgbClr val="595959"/>
                </a:solidFill>
                <a:latin typeface="Overlock"/>
                <a:ea typeface="Overlock"/>
                <a:cs typeface="Overlock"/>
                <a:sym typeface="Overlock"/>
              </a:defRPr>
            </a:lvl4pPr>
            <a:lvl5pPr marR="0" lvl="4" algn="l" rtl="0">
              <a:lnSpc>
                <a:spcPct val="110000"/>
              </a:lnSpc>
              <a:spcBef>
                <a:spcPts val="700"/>
              </a:spcBef>
              <a:spcAft>
                <a:spcPts val="0"/>
              </a:spcAft>
              <a:buClr>
                <a:schemeClr val="dk2"/>
              </a:buClr>
              <a:buSzPts val="2000"/>
              <a:buFont typeface="Arial"/>
              <a:buNone/>
              <a:defRPr sz="2000" b="0" i="0" u="none" strike="noStrike" cap="none">
                <a:solidFill>
                  <a:srgbClr val="595959"/>
                </a:solidFill>
                <a:latin typeface="Overlock"/>
                <a:ea typeface="Overlock"/>
                <a:cs typeface="Overlock"/>
                <a:sym typeface="Overlock"/>
              </a:defRPr>
            </a:lvl5pPr>
            <a:lvl6pPr marR="0" lvl="5" algn="l" rtl="0">
              <a:lnSpc>
                <a:spcPct val="110000"/>
              </a:lnSpc>
              <a:spcBef>
                <a:spcPts val="700"/>
              </a:spcBef>
              <a:spcAft>
                <a:spcPts val="0"/>
              </a:spcAft>
              <a:buClr>
                <a:schemeClr val="dk2"/>
              </a:buClr>
              <a:buSzPts val="2000"/>
              <a:buFont typeface="Gill Sans"/>
              <a:buNone/>
              <a:defRPr sz="2000" b="0" i="0" u="none" strike="noStrike" cap="none">
                <a:solidFill>
                  <a:srgbClr val="595959"/>
                </a:solidFill>
                <a:latin typeface="Overlock"/>
                <a:ea typeface="Overlock"/>
                <a:cs typeface="Overlock"/>
                <a:sym typeface="Overlock"/>
              </a:defRPr>
            </a:lvl6pPr>
            <a:lvl7pPr marR="0" lvl="6" algn="l" rtl="0">
              <a:lnSpc>
                <a:spcPct val="110000"/>
              </a:lnSpc>
              <a:spcBef>
                <a:spcPts val="700"/>
              </a:spcBef>
              <a:spcAft>
                <a:spcPts val="0"/>
              </a:spcAft>
              <a:buClr>
                <a:schemeClr val="dk2"/>
              </a:buClr>
              <a:buSzPts val="2000"/>
              <a:buFont typeface="Arial"/>
              <a:buNone/>
              <a:defRPr sz="2000" b="0" i="0" u="none" strike="noStrike" cap="none">
                <a:solidFill>
                  <a:srgbClr val="595959"/>
                </a:solidFill>
                <a:latin typeface="Overlock"/>
                <a:ea typeface="Overlock"/>
                <a:cs typeface="Overlock"/>
                <a:sym typeface="Overlock"/>
              </a:defRPr>
            </a:lvl7pPr>
            <a:lvl8pPr marR="0" lvl="7" algn="l" rtl="0">
              <a:lnSpc>
                <a:spcPct val="110000"/>
              </a:lnSpc>
              <a:spcBef>
                <a:spcPts val="700"/>
              </a:spcBef>
              <a:spcAft>
                <a:spcPts val="0"/>
              </a:spcAft>
              <a:buClr>
                <a:schemeClr val="dk2"/>
              </a:buClr>
              <a:buSzPts val="2000"/>
              <a:buFont typeface="Gill Sans"/>
              <a:buNone/>
              <a:defRPr sz="2000" b="0" i="0" u="none" strike="noStrike" cap="none">
                <a:solidFill>
                  <a:srgbClr val="595959"/>
                </a:solidFill>
                <a:latin typeface="Overlock"/>
                <a:ea typeface="Overlock"/>
                <a:cs typeface="Overlock"/>
                <a:sym typeface="Overlock"/>
              </a:defRPr>
            </a:lvl8pPr>
            <a:lvl9pPr marR="0" lvl="8" algn="l" rtl="0">
              <a:lnSpc>
                <a:spcPct val="110000"/>
              </a:lnSpc>
              <a:spcBef>
                <a:spcPts val="700"/>
              </a:spcBef>
              <a:spcAft>
                <a:spcPts val="0"/>
              </a:spcAft>
              <a:buClr>
                <a:schemeClr val="dk2"/>
              </a:buClr>
              <a:buSzPts val="2000"/>
              <a:buFont typeface="Arial"/>
              <a:buNone/>
              <a:defRPr sz="2000" b="0" i="0" u="none" strike="noStrike" cap="none">
                <a:solidFill>
                  <a:srgbClr val="595959"/>
                </a:solidFill>
                <a:latin typeface="Overlock"/>
                <a:ea typeface="Overlock"/>
                <a:cs typeface="Overlock"/>
                <a:sym typeface="Overlock"/>
              </a:defRPr>
            </a:lvl9pPr>
          </a:lstStyle>
          <a:p>
            <a:endParaRPr/>
          </a:p>
        </p:txBody>
      </p:sp>
      <p:sp>
        <p:nvSpPr>
          <p:cNvPr id="67" name="Google Shape;67;p10"/>
          <p:cNvSpPr/>
          <p:nvPr/>
        </p:nvSpPr>
        <p:spPr>
          <a:xfrm>
            <a:off x="7389812" y="0"/>
            <a:ext cx="4802188" cy="6858000"/>
          </a:xfrm>
          <a:custGeom>
            <a:avLst/>
            <a:gdLst/>
            <a:ahLst/>
            <a:cxnLst/>
            <a:rect l="l" t="t" r="r" b="b"/>
            <a:pathLst>
              <a:path w="3025" h="4320" extrusionOk="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dk2"/>
          </a:solidFill>
          <a:ln>
            <a:noFill/>
          </a:ln>
        </p:spPr>
      </p:sp>
      <p:sp>
        <p:nvSpPr>
          <p:cNvPr id="68" name="Google Shape;68;p10"/>
          <p:cNvSpPr/>
          <p:nvPr/>
        </p:nvSpPr>
        <p:spPr>
          <a:xfrm>
            <a:off x="0" y="0"/>
            <a:ext cx="283464" cy="68580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10"/>
          <p:cNvSpPr txBox="1">
            <a:spLocks noGrp="1"/>
          </p:cNvSpPr>
          <p:nvPr>
            <p:ph type="title"/>
          </p:nvPr>
        </p:nvSpPr>
        <p:spPr>
          <a:xfrm>
            <a:off x="8337883" y="457200"/>
            <a:ext cx="3092117" cy="119667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Clr>
                <a:schemeClr val="accent1"/>
              </a:buClr>
              <a:buSzPts val="1900"/>
              <a:buFont typeface="Overlock"/>
              <a:buNone/>
              <a:defRPr sz="1900" b="1" i="0">
                <a:solidFill>
                  <a:schemeClr val="accent1"/>
                </a:solidFill>
                <a:latin typeface="Overlock"/>
                <a:ea typeface="Overlock"/>
                <a:cs typeface="Overlock"/>
                <a:sym typeface="Overlock"/>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0"/>
          <p:cNvSpPr txBox="1">
            <a:spLocks noGrp="1"/>
          </p:cNvSpPr>
          <p:nvPr>
            <p:ph type="body" idx="1"/>
          </p:nvPr>
        </p:nvSpPr>
        <p:spPr>
          <a:xfrm>
            <a:off x="8337883" y="1741336"/>
            <a:ext cx="3092117" cy="4164164"/>
          </a:xfrm>
          <a:prstGeom prst="rect">
            <a:avLst/>
          </a:prstGeom>
          <a:noFill/>
          <a:ln>
            <a:noFill/>
          </a:ln>
        </p:spPr>
        <p:txBody>
          <a:bodyPr spcFirstLastPara="1" wrap="square" lIns="91425" tIns="45700" rIns="91425" bIns="45700" anchor="t" anchorCtr="0">
            <a:noAutofit/>
          </a:bodyPr>
          <a:lstStyle>
            <a:lvl1pPr marL="457200" lvl="0" indent="-228600" algn="l">
              <a:lnSpc>
                <a:spcPct val="120000"/>
              </a:lnSpc>
              <a:spcBef>
                <a:spcPts val="1200"/>
              </a:spcBef>
              <a:spcAft>
                <a:spcPts val="0"/>
              </a:spcAft>
              <a:buSzPts val="1600"/>
              <a:buNone/>
              <a:defRPr sz="1600">
                <a:solidFill>
                  <a:schemeClr val="lt2"/>
                </a:solidFill>
              </a:defRPr>
            </a:lvl1pPr>
            <a:lvl2pPr marL="914400" lvl="1" indent="-228600" algn="l">
              <a:lnSpc>
                <a:spcPct val="110000"/>
              </a:lnSpc>
              <a:spcBef>
                <a:spcPts val="700"/>
              </a:spcBef>
              <a:spcAft>
                <a:spcPts val="0"/>
              </a:spcAft>
              <a:buSzPts val="1400"/>
              <a:buNone/>
              <a:defRPr sz="1400"/>
            </a:lvl2pPr>
            <a:lvl3pPr marL="1371600" lvl="2" indent="-228600" algn="l">
              <a:lnSpc>
                <a:spcPct val="110000"/>
              </a:lnSpc>
              <a:spcBef>
                <a:spcPts val="700"/>
              </a:spcBef>
              <a:spcAft>
                <a:spcPts val="0"/>
              </a:spcAft>
              <a:buSzPts val="1200"/>
              <a:buNone/>
              <a:defRPr sz="1200"/>
            </a:lvl3pPr>
            <a:lvl4pPr marL="1828800" lvl="3" indent="-228600" algn="l">
              <a:lnSpc>
                <a:spcPct val="110000"/>
              </a:lnSpc>
              <a:spcBef>
                <a:spcPts val="700"/>
              </a:spcBef>
              <a:spcAft>
                <a:spcPts val="0"/>
              </a:spcAft>
              <a:buSzPts val="1000"/>
              <a:buNone/>
              <a:defRPr sz="1000"/>
            </a:lvl4pPr>
            <a:lvl5pPr marL="2286000" lvl="4" indent="-228600" algn="l">
              <a:lnSpc>
                <a:spcPct val="110000"/>
              </a:lnSpc>
              <a:spcBef>
                <a:spcPts val="700"/>
              </a:spcBef>
              <a:spcAft>
                <a:spcPts val="0"/>
              </a:spcAft>
              <a:buSzPts val="1000"/>
              <a:buNone/>
              <a:defRPr sz="1000"/>
            </a:lvl5pPr>
            <a:lvl6pPr marL="2743200" lvl="5" indent="-228600" algn="l">
              <a:lnSpc>
                <a:spcPct val="110000"/>
              </a:lnSpc>
              <a:spcBef>
                <a:spcPts val="700"/>
              </a:spcBef>
              <a:spcAft>
                <a:spcPts val="0"/>
              </a:spcAft>
              <a:buSzPts val="1000"/>
              <a:buNone/>
              <a:defRPr sz="1000"/>
            </a:lvl6pPr>
            <a:lvl7pPr marL="3200400" lvl="6" indent="-228600" algn="l">
              <a:lnSpc>
                <a:spcPct val="110000"/>
              </a:lnSpc>
              <a:spcBef>
                <a:spcPts val="700"/>
              </a:spcBef>
              <a:spcAft>
                <a:spcPts val="0"/>
              </a:spcAft>
              <a:buSzPts val="1000"/>
              <a:buNone/>
              <a:defRPr sz="1000"/>
            </a:lvl7pPr>
            <a:lvl8pPr marL="3657600" lvl="7" indent="-228600" algn="l">
              <a:lnSpc>
                <a:spcPct val="110000"/>
              </a:lnSpc>
              <a:spcBef>
                <a:spcPts val="700"/>
              </a:spcBef>
              <a:spcAft>
                <a:spcPts val="0"/>
              </a:spcAft>
              <a:buSzPts val="1000"/>
              <a:buNone/>
              <a:defRPr sz="1000"/>
            </a:lvl8pPr>
            <a:lvl9pPr marL="4114800" lvl="8" indent="-228600" algn="l">
              <a:lnSpc>
                <a:spcPct val="110000"/>
              </a:lnSpc>
              <a:spcBef>
                <a:spcPts val="700"/>
              </a:spcBef>
              <a:spcAft>
                <a:spcPts val="0"/>
              </a:spcAft>
              <a:buSzPts val="1000"/>
              <a:buNone/>
              <a:defRPr sz="1000"/>
            </a:lvl9pPr>
          </a:lstStyle>
          <a:p>
            <a:endParaRPr/>
          </a:p>
        </p:txBody>
      </p:sp>
      <p:sp>
        <p:nvSpPr>
          <p:cNvPr id="71" name="Google Shape;71;p10"/>
          <p:cNvSpPr txBox="1">
            <a:spLocks noGrp="1"/>
          </p:cNvSpPr>
          <p:nvPr>
            <p:ph type="dt" idx="10"/>
          </p:nvPr>
        </p:nvSpPr>
        <p:spPr>
          <a:xfrm>
            <a:off x="1251678" y="6375679"/>
            <a:ext cx="2329722" cy="34846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0"/>
          <p:cNvSpPr txBox="1">
            <a:spLocks noGrp="1"/>
          </p:cNvSpPr>
          <p:nvPr>
            <p:ph type="ftr" idx="11"/>
          </p:nvPr>
        </p:nvSpPr>
        <p:spPr>
          <a:xfrm>
            <a:off x="4038600" y="6375679"/>
            <a:ext cx="4114800" cy="34579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pic>
        <p:nvPicPr>
          <p:cNvPr id="73" name="Google Shape;73;p10"/>
          <p:cNvPicPr preferRelativeResize="0"/>
          <p:nvPr/>
        </p:nvPicPr>
        <p:blipFill rotWithShape="1">
          <a:blip r:embed="rId2">
            <a:alphaModFix/>
          </a:blip>
          <a:srcRect/>
          <a:stretch/>
        </p:blipFill>
        <p:spPr>
          <a:xfrm>
            <a:off x="10168635" y="5673725"/>
            <a:ext cx="1038225" cy="104775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251678" y="382385"/>
            <a:ext cx="10178322" cy="149213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2"/>
              </a:buClr>
              <a:buSzPts val="5100"/>
              <a:buFont typeface="Overlock"/>
              <a:buNone/>
              <a:defRPr sz="5100" b="0" i="0" u="none" strike="noStrike" cap="none">
                <a:solidFill>
                  <a:schemeClr val="dk2"/>
                </a:solidFill>
                <a:latin typeface="Overlock"/>
                <a:ea typeface="Overlock"/>
                <a:cs typeface="Overlock"/>
                <a:sym typeface="Overlo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1251678" y="2286001"/>
            <a:ext cx="10178322" cy="3593591"/>
          </a:xfrm>
          <a:prstGeom prst="rect">
            <a:avLst/>
          </a:prstGeom>
          <a:noFill/>
          <a:ln>
            <a:noFill/>
          </a:ln>
        </p:spPr>
        <p:txBody>
          <a:bodyPr spcFirstLastPara="1" wrap="square" lIns="91425" tIns="45700" rIns="91425" bIns="45700" anchor="t" anchorCtr="0">
            <a:noAutofit/>
          </a:bodyPr>
          <a:lstStyle>
            <a:lvl1pPr marL="457200" marR="0" lvl="0" indent="-355600" algn="l" rtl="0">
              <a:lnSpc>
                <a:spcPct val="110000"/>
              </a:lnSpc>
              <a:spcBef>
                <a:spcPts val="700"/>
              </a:spcBef>
              <a:spcAft>
                <a:spcPts val="0"/>
              </a:spcAft>
              <a:buClr>
                <a:schemeClr val="dk2"/>
              </a:buClr>
              <a:buSzPts val="2000"/>
              <a:buFont typeface="Arial"/>
              <a:buChar char="•"/>
              <a:defRPr sz="2000" b="0" i="0" u="none" strike="noStrike" cap="none">
                <a:solidFill>
                  <a:srgbClr val="595959"/>
                </a:solidFill>
                <a:latin typeface="Overlock"/>
                <a:ea typeface="Overlock"/>
                <a:cs typeface="Overlock"/>
                <a:sym typeface="Overlock"/>
              </a:defRPr>
            </a:lvl1pPr>
            <a:lvl2pPr marL="914400" marR="0" lvl="1" indent="-342900" algn="l" rtl="0">
              <a:lnSpc>
                <a:spcPct val="110000"/>
              </a:lnSpc>
              <a:spcBef>
                <a:spcPts val="700"/>
              </a:spcBef>
              <a:spcAft>
                <a:spcPts val="0"/>
              </a:spcAft>
              <a:buClr>
                <a:schemeClr val="dk2"/>
              </a:buClr>
              <a:buSzPts val="1800"/>
              <a:buFont typeface="Gill Sans"/>
              <a:buChar char="–"/>
              <a:defRPr sz="1800" b="0" i="0" u="none" strike="noStrike" cap="none">
                <a:solidFill>
                  <a:srgbClr val="595959"/>
                </a:solidFill>
                <a:latin typeface="Overlock"/>
                <a:ea typeface="Overlock"/>
                <a:cs typeface="Overlock"/>
                <a:sym typeface="Overlock"/>
              </a:defRPr>
            </a:lvl2pPr>
            <a:lvl3pPr marL="1371600" marR="0" lvl="2" indent="-330200" algn="l" rtl="0">
              <a:lnSpc>
                <a:spcPct val="110000"/>
              </a:lnSpc>
              <a:spcBef>
                <a:spcPts val="700"/>
              </a:spcBef>
              <a:spcAft>
                <a:spcPts val="0"/>
              </a:spcAft>
              <a:buClr>
                <a:schemeClr val="dk2"/>
              </a:buClr>
              <a:buSzPts val="1600"/>
              <a:buFont typeface="Arial"/>
              <a:buChar char="•"/>
              <a:defRPr sz="1600" b="0" i="0" u="none" strike="noStrike" cap="none">
                <a:solidFill>
                  <a:srgbClr val="595959"/>
                </a:solidFill>
                <a:latin typeface="Overlock"/>
                <a:ea typeface="Overlock"/>
                <a:cs typeface="Overlock"/>
                <a:sym typeface="Overlock"/>
              </a:defRPr>
            </a:lvl3pPr>
            <a:lvl4pPr marL="1828800" marR="0" lvl="3" indent="-317500" algn="l" rtl="0">
              <a:lnSpc>
                <a:spcPct val="110000"/>
              </a:lnSpc>
              <a:spcBef>
                <a:spcPts val="700"/>
              </a:spcBef>
              <a:spcAft>
                <a:spcPts val="0"/>
              </a:spcAft>
              <a:buClr>
                <a:schemeClr val="dk2"/>
              </a:buClr>
              <a:buSzPts val="1400"/>
              <a:buFont typeface="Gill Sans"/>
              <a:buChar char="–"/>
              <a:defRPr sz="1400" b="0" i="0" u="none" strike="noStrike" cap="none">
                <a:solidFill>
                  <a:srgbClr val="595959"/>
                </a:solidFill>
                <a:latin typeface="Overlock"/>
                <a:ea typeface="Overlock"/>
                <a:cs typeface="Overlock"/>
                <a:sym typeface="Overlock"/>
              </a:defRPr>
            </a:lvl4pPr>
            <a:lvl5pPr marL="2286000" marR="0" lvl="4" indent="-317500" algn="l" rtl="0">
              <a:lnSpc>
                <a:spcPct val="110000"/>
              </a:lnSpc>
              <a:spcBef>
                <a:spcPts val="700"/>
              </a:spcBef>
              <a:spcAft>
                <a:spcPts val="0"/>
              </a:spcAft>
              <a:buClr>
                <a:schemeClr val="dk2"/>
              </a:buClr>
              <a:buSzPts val="1400"/>
              <a:buFont typeface="Arial"/>
              <a:buChar char="•"/>
              <a:defRPr sz="1400" b="0" i="0" u="none" strike="noStrike" cap="none">
                <a:solidFill>
                  <a:srgbClr val="595959"/>
                </a:solidFill>
                <a:latin typeface="Overlock"/>
                <a:ea typeface="Overlock"/>
                <a:cs typeface="Overlock"/>
                <a:sym typeface="Overlock"/>
              </a:defRPr>
            </a:lvl5pPr>
            <a:lvl6pPr marL="2743200" marR="0" lvl="5" indent="-317500" algn="l" rtl="0">
              <a:lnSpc>
                <a:spcPct val="110000"/>
              </a:lnSpc>
              <a:spcBef>
                <a:spcPts val="700"/>
              </a:spcBef>
              <a:spcAft>
                <a:spcPts val="0"/>
              </a:spcAft>
              <a:buClr>
                <a:schemeClr val="dk2"/>
              </a:buClr>
              <a:buSzPts val="1400"/>
              <a:buFont typeface="Gill Sans"/>
              <a:buChar char="–"/>
              <a:defRPr sz="1400" b="0" i="0" u="none" strike="noStrike" cap="none">
                <a:solidFill>
                  <a:srgbClr val="595959"/>
                </a:solidFill>
                <a:latin typeface="Overlock"/>
                <a:ea typeface="Overlock"/>
                <a:cs typeface="Overlock"/>
                <a:sym typeface="Overlock"/>
              </a:defRPr>
            </a:lvl6pPr>
            <a:lvl7pPr marL="3200400" marR="0" lvl="6" indent="-317500" algn="l" rtl="0">
              <a:lnSpc>
                <a:spcPct val="110000"/>
              </a:lnSpc>
              <a:spcBef>
                <a:spcPts val="700"/>
              </a:spcBef>
              <a:spcAft>
                <a:spcPts val="0"/>
              </a:spcAft>
              <a:buClr>
                <a:schemeClr val="dk2"/>
              </a:buClr>
              <a:buSzPts val="1400"/>
              <a:buFont typeface="Arial"/>
              <a:buChar char="•"/>
              <a:defRPr sz="1400" b="0" i="0" u="none" strike="noStrike" cap="none">
                <a:solidFill>
                  <a:srgbClr val="595959"/>
                </a:solidFill>
                <a:latin typeface="Overlock"/>
                <a:ea typeface="Overlock"/>
                <a:cs typeface="Overlock"/>
                <a:sym typeface="Overlock"/>
              </a:defRPr>
            </a:lvl7pPr>
            <a:lvl8pPr marL="3657600" marR="0" lvl="7" indent="-317500" algn="l" rtl="0">
              <a:lnSpc>
                <a:spcPct val="110000"/>
              </a:lnSpc>
              <a:spcBef>
                <a:spcPts val="700"/>
              </a:spcBef>
              <a:spcAft>
                <a:spcPts val="0"/>
              </a:spcAft>
              <a:buClr>
                <a:schemeClr val="dk2"/>
              </a:buClr>
              <a:buSzPts val="1400"/>
              <a:buFont typeface="Gill Sans"/>
              <a:buChar char="–"/>
              <a:defRPr sz="1400" b="0" i="0" u="none" strike="noStrike" cap="none">
                <a:solidFill>
                  <a:srgbClr val="595959"/>
                </a:solidFill>
                <a:latin typeface="Overlock"/>
                <a:ea typeface="Overlock"/>
                <a:cs typeface="Overlock"/>
                <a:sym typeface="Overlock"/>
              </a:defRPr>
            </a:lvl8pPr>
            <a:lvl9pPr marL="4114800" marR="0" lvl="8" indent="-317500" algn="l" rtl="0">
              <a:lnSpc>
                <a:spcPct val="110000"/>
              </a:lnSpc>
              <a:spcBef>
                <a:spcPts val="700"/>
              </a:spcBef>
              <a:spcAft>
                <a:spcPts val="0"/>
              </a:spcAft>
              <a:buClr>
                <a:schemeClr val="dk2"/>
              </a:buClr>
              <a:buSzPts val="1400"/>
              <a:buFont typeface="Arial"/>
              <a:buChar char="•"/>
              <a:defRPr sz="1400" b="0" i="0" u="none" strike="noStrike" cap="none">
                <a:solidFill>
                  <a:srgbClr val="595959"/>
                </a:solidFill>
                <a:latin typeface="Overlock"/>
                <a:ea typeface="Overlock"/>
                <a:cs typeface="Overlock"/>
                <a:sym typeface="Overlock"/>
              </a:defRPr>
            </a:lvl9pPr>
          </a:lstStyle>
          <a:p>
            <a:endParaRPr/>
          </a:p>
        </p:txBody>
      </p:sp>
      <p:sp>
        <p:nvSpPr>
          <p:cNvPr id="8" name="Google Shape;8;p1"/>
          <p:cNvSpPr txBox="1">
            <a:spLocks noGrp="1"/>
          </p:cNvSpPr>
          <p:nvPr>
            <p:ph type="dt" idx="10"/>
          </p:nvPr>
        </p:nvSpPr>
        <p:spPr>
          <a:xfrm>
            <a:off x="1251678" y="6375679"/>
            <a:ext cx="2329722" cy="348462"/>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595959"/>
                </a:solidFill>
                <a:latin typeface="Overlock"/>
                <a:ea typeface="Overlock"/>
                <a:cs typeface="Overlock"/>
                <a:sym typeface="Overlock"/>
              </a:defRPr>
            </a:lvl1pPr>
            <a:lvl2pPr marR="0" lvl="1" algn="l" rtl="0">
              <a:spcBef>
                <a:spcPts val="0"/>
              </a:spcBef>
              <a:spcAft>
                <a:spcPts val="0"/>
              </a:spcAft>
              <a:buSzPts val="1400"/>
              <a:buNone/>
              <a:defRPr sz="1800" b="0" i="0" u="none" strike="noStrike" cap="none">
                <a:solidFill>
                  <a:schemeClr val="dk1"/>
                </a:solidFill>
                <a:latin typeface="Overlock"/>
                <a:ea typeface="Overlock"/>
                <a:cs typeface="Overlock"/>
                <a:sym typeface="Overlock"/>
              </a:defRPr>
            </a:lvl2pPr>
            <a:lvl3pPr marR="0" lvl="2" algn="l" rtl="0">
              <a:spcBef>
                <a:spcPts val="0"/>
              </a:spcBef>
              <a:spcAft>
                <a:spcPts val="0"/>
              </a:spcAft>
              <a:buSzPts val="1400"/>
              <a:buNone/>
              <a:defRPr sz="1800" b="0" i="0" u="none" strike="noStrike" cap="none">
                <a:solidFill>
                  <a:schemeClr val="dk1"/>
                </a:solidFill>
                <a:latin typeface="Overlock"/>
                <a:ea typeface="Overlock"/>
                <a:cs typeface="Overlock"/>
                <a:sym typeface="Overlock"/>
              </a:defRPr>
            </a:lvl3pPr>
            <a:lvl4pPr marR="0" lvl="3" algn="l" rtl="0">
              <a:spcBef>
                <a:spcPts val="0"/>
              </a:spcBef>
              <a:spcAft>
                <a:spcPts val="0"/>
              </a:spcAft>
              <a:buSzPts val="1400"/>
              <a:buNone/>
              <a:defRPr sz="1800" b="0" i="0" u="none" strike="noStrike" cap="none">
                <a:solidFill>
                  <a:schemeClr val="dk1"/>
                </a:solidFill>
                <a:latin typeface="Overlock"/>
                <a:ea typeface="Overlock"/>
                <a:cs typeface="Overlock"/>
                <a:sym typeface="Overlock"/>
              </a:defRPr>
            </a:lvl4pPr>
            <a:lvl5pPr marR="0" lvl="4" algn="l" rtl="0">
              <a:spcBef>
                <a:spcPts val="0"/>
              </a:spcBef>
              <a:spcAft>
                <a:spcPts val="0"/>
              </a:spcAft>
              <a:buSzPts val="1400"/>
              <a:buNone/>
              <a:defRPr sz="1800" b="0" i="0" u="none" strike="noStrike" cap="none">
                <a:solidFill>
                  <a:schemeClr val="dk1"/>
                </a:solidFill>
                <a:latin typeface="Overlock"/>
                <a:ea typeface="Overlock"/>
                <a:cs typeface="Overlock"/>
                <a:sym typeface="Overlock"/>
              </a:defRPr>
            </a:lvl5pPr>
            <a:lvl6pPr marR="0" lvl="5" algn="l" rtl="0">
              <a:spcBef>
                <a:spcPts val="0"/>
              </a:spcBef>
              <a:spcAft>
                <a:spcPts val="0"/>
              </a:spcAft>
              <a:buSzPts val="1400"/>
              <a:buNone/>
              <a:defRPr sz="1800" b="0" i="0" u="none" strike="noStrike" cap="none">
                <a:solidFill>
                  <a:schemeClr val="dk1"/>
                </a:solidFill>
                <a:latin typeface="Overlock"/>
                <a:ea typeface="Overlock"/>
                <a:cs typeface="Overlock"/>
                <a:sym typeface="Overlock"/>
              </a:defRPr>
            </a:lvl6pPr>
            <a:lvl7pPr marR="0" lvl="6" algn="l" rtl="0">
              <a:spcBef>
                <a:spcPts val="0"/>
              </a:spcBef>
              <a:spcAft>
                <a:spcPts val="0"/>
              </a:spcAft>
              <a:buSzPts val="1400"/>
              <a:buNone/>
              <a:defRPr sz="1800" b="0" i="0" u="none" strike="noStrike" cap="none">
                <a:solidFill>
                  <a:schemeClr val="dk1"/>
                </a:solidFill>
                <a:latin typeface="Overlock"/>
                <a:ea typeface="Overlock"/>
                <a:cs typeface="Overlock"/>
                <a:sym typeface="Overlock"/>
              </a:defRPr>
            </a:lvl7pPr>
            <a:lvl8pPr marR="0" lvl="7" algn="l" rtl="0">
              <a:spcBef>
                <a:spcPts val="0"/>
              </a:spcBef>
              <a:spcAft>
                <a:spcPts val="0"/>
              </a:spcAft>
              <a:buSzPts val="1400"/>
              <a:buNone/>
              <a:defRPr sz="1800" b="0" i="0" u="none" strike="noStrike" cap="none">
                <a:solidFill>
                  <a:schemeClr val="dk1"/>
                </a:solidFill>
                <a:latin typeface="Overlock"/>
                <a:ea typeface="Overlock"/>
                <a:cs typeface="Overlock"/>
                <a:sym typeface="Overlock"/>
              </a:defRPr>
            </a:lvl8pPr>
            <a:lvl9pPr marR="0" lvl="8" algn="l" rtl="0">
              <a:spcBef>
                <a:spcPts val="0"/>
              </a:spcBef>
              <a:spcAft>
                <a:spcPts val="0"/>
              </a:spcAft>
              <a:buSzPts val="1400"/>
              <a:buNone/>
              <a:defRPr sz="1800" b="0" i="0" u="none" strike="noStrike" cap="none">
                <a:solidFill>
                  <a:schemeClr val="dk1"/>
                </a:solidFill>
                <a:latin typeface="Overlock"/>
                <a:ea typeface="Overlock"/>
                <a:cs typeface="Overlock"/>
                <a:sym typeface="Overlock"/>
              </a:defRPr>
            </a:lvl9pPr>
          </a:lstStyle>
          <a:p>
            <a:endParaRPr/>
          </a:p>
        </p:txBody>
      </p:sp>
      <p:sp>
        <p:nvSpPr>
          <p:cNvPr id="9" name="Google Shape;9;p1"/>
          <p:cNvSpPr txBox="1">
            <a:spLocks noGrp="1"/>
          </p:cNvSpPr>
          <p:nvPr>
            <p:ph type="ftr" idx="11"/>
          </p:nvPr>
        </p:nvSpPr>
        <p:spPr>
          <a:xfrm>
            <a:off x="4038600" y="6375679"/>
            <a:ext cx="4114800" cy="345796"/>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595959"/>
                </a:solidFill>
                <a:latin typeface="Overlock"/>
                <a:ea typeface="Overlock"/>
                <a:cs typeface="Overlock"/>
                <a:sym typeface="Overlock"/>
              </a:defRPr>
            </a:lvl1pPr>
            <a:lvl2pPr marR="0" lvl="1" algn="l" rtl="0">
              <a:spcBef>
                <a:spcPts val="0"/>
              </a:spcBef>
              <a:spcAft>
                <a:spcPts val="0"/>
              </a:spcAft>
              <a:buSzPts val="1400"/>
              <a:buNone/>
              <a:defRPr sz="1800" b="0" i="0" u="none" strike="noStrike" cap="none">
                <a:solidFill>
                  <a:schemeClr val="dk1"/>
                </a:solidFill>
                <a:latin typeface="Overlock"/>
                <a:ea typeface="Overlock"/>
                <a:cs typeface="Overlock"/>
                <a:sym typeface="Overlock"/>
              </a:defRPr>
            </a:lvl2pPr>
            <a:lvl3pPr marR="0" lvl="2" algn="l" rtl="0">
              <a:spcBef>
                <a:spcPts val="0"/>
              </a:spcBef>
              <a:spcAft>
                <a:spcPts val="0"/>
              </a:spcAft>
              <a:buSzPts val="1400"/>
              <a:buNone/>
              <a:defRPr sz="1800" b="0" i="0" u="none" strike="noStrike" cap="none">
                <a:solidFill>
                  <a:schemeClr val="dk1"/>
                </a:solidFill>
                <a:latin typeface="Overlock"/>
                <a:ea typeface="Overlock"/>
                <a:cs typeface="Overlock"/>
                <a:sym typeface="Overlock"/>
              </a:defRPr>
            </a:lvl3pPr>
            <a:lvl4pPr marR="0" lvl="3" algn="l" rtl="0">
              <a:spcBef>
                <a:spcPts val="0"/>
              </a:spcBef>
              <a:spcAft>
                <a:spcPts val="0"/>
              </a:spcAft>
              <a:buSzPts val="1400"/>
              <a:buNone/>
              <a:defRPr sz="1800" b="0" i="0" u="none" strike="noStrike" cap="none">
                <a:solidFill>
                  <a:schemeClr val="dk1"/>
                </a:solidFill>
                <a:latin typeface="Overlock"/>
                <a:ea typeface="Overlock"/>
                <a:cs typeface="Overlock"/>
                <a:sym typeface="Overlock"/>
              </a:defRPr>
            </a:lvl4pPr>
            <a:lvl5pPr marR="0" lvl="4" algn="l" rtl="0">
              <a:spcBef>
                <a:spcPts val="0"/>
              </a:spcBef>
              <a:spcAft>
                <a:spcPts val="0"/>
              </a:spcAft>
              <a:buSzPts val="1400"/>
              <a:buNone/>
              <a:defRPr sz="1800" b="0" i="0" u="none" strike="noStrike" cap="none">
                <a:solidFill>
                  <a:schemeClr val="dk1"/>
                </a:solidFill>
                <a:latin typeface="Overlock"/>
                <a:ea typeface="Overlock"/>
                <a:cs typeface="Overlock"/>
                <a:sym typeface="Overlock"/>
              </a:defRPr>
            </a:lvl5pPr>
            <a:lvl6pPr marR="0" lvl="5" algn="l" rtl="0">
              <a:spcBef>
                <a:spcPts val="0"/>
              </a:spcBef>
              <a:spcAft>
                <a:spcPts val="0"/>
              </a:spcAft>
              <a:buSzPts val="1400"/>
              <a:buNone/>
              <a:defRPr sz="1800" b="0" i="0" u="none" strike="noStrike" cap="none">
                <a:solidFill>
                  <a:schemeClr val="dk1"/>
                </a:solidFill>
                <a:latin typeface="Overlock"/>
                <a:ea typeface="Overlock"/>
                <a:cs typeface="Overlock"/>
                <a:sym typeface="Overlock"/>
              </a:defRPr>
            </a:lvl6pPr>
            <a:lvl7pPr marR="0" lvl="6" algn="l" rtl="0">
              <a:spcBef>
                <a:spcPts val="0"/>
              </a:spcBef>
              <a:spcAft>
                <a:spcPts val="0"/>
              </a:spcAft>
              <a:buSzPts val="1400"/>
              <a:buNone/>
              <a:defRPr sz="1800" b="0" i="0" u="none" strike="noStrike" cap="none">
                <a:solidFill>
                  <a:schemeClr val="dk1"/>
                </a:solidFill>
                <a:latin typeface="Overlock"/>
                <a:ea typeface="Overlock"/>
                <a:cs typeface="Overlock"/>
                <a:sym typeface="Overlock"/>
              </a:defRPr>
            </a:lvl7pPr>
            <a:lvl8pPr marR="0" lvl="7" algn="l" rtl="0">
              <a:spcBef>
                <a:spcPts val="0"/>
              </a:spcBef>
              <a:spcAft>
                <a:spcPts val="0"/>
              </a:spcAft>
              <a:buSzPts val="1400"/>
              <a:buNone/>
              <a:defRPr sz="1800" b="0" i="0" u="none" strike="noStrike" cap="none">
                <a:solidFill>
                  <a:schemeClr val="dk1"/>
                </a:solidFill>
                <a:latin typeface="Overlock"/>
                <a:ea typeface="Overlock"/>
                <a:cs typeface="Overlock"/>
                <a:sym typeface="Overlock"/>
              </a:defRPr>
            </a:lvl8pPr>
            <a:lvl9pPr marR="0" lvl="8" algn="l" rtl="0">
              <a:spcBef>
                <a:spcPts val="0"/>
              </a:spcBef>
              <a:spcAft>
                <a:spcPts val="0"/>
              </a:spcAft>
              <a:buSzPts val="1400"/>
              <a:buNone/>
              <a:defRPr sz="1800" b="0" i="0" u="none" strike="noStrike" cap="none">
                <a:solidFill>
                  <a:schemeClr val="dk1"/>
                </a:solidFill>
                <a:latin typeface="Overlock"/>
                <a:ea typeface="Overlock"/>
                <a:cs typeface="Overlock"/>
                <a:sym typeface="Overlock"/>
              </a:defRPr>
            </a:lvl9pPr>
          </a:lstStyle>
          <a:p>
            <a:endParaRPr/>
          </a:p>
        </p:txBody>
      </p:sp>
      <p:sp>
        <p:nvSpPr>
          <p:cNvPr id="10" name="Google Shape;10;p1"/>
          <p:cNvSpPr/>
          <p:nvPr/>
        </p:nvSpPr>
        <p:spPr>
          <a:xfrm>
            <a:off x="0" y="0"/>
            <a:ext cx="885825" cy="6858000"/>
          </a:xfrm>
          <a:custGeom>
            <a:avLst/>
            <a:gdLst/>
            <a:ahLst/>
            <a:cxnLst/>
            <a:rect l="l" t="t" r="r" b="b"/>
            <a:pathLst>
              <a:path w="558" h="4320" extrusionOk="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dk2"/>
          </a:solidFill>
          <a:ln>
            <a:noFill/>
          </a:ln>
        </p:spPr>
      </p:sp>
      <p:sp>
        <p:nvSpPr>
          <p:cNvPr id="11" name="Google Shape;11;p1"/>
          <p:cNvSpPr/>
          <p:nvPr/>
        </p:nvSpPr>
        <p:spPr>
          <a:xfrm>
            <a:off x="11908536" y="0"/>
            <a:ext cx="283464" cy="68580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2" name="Google Shape;12;p1"/>
          <p:cNvPicPr preferRelativeResize="0"/>
          <p:nvPr/>
        </p:nvPicPr>
        <p:blipFill rotWithShape="1">
          <a:blip r:embed="rId13">
            <a:alphaModFix/>
          </a:blip>
          <a:srcRect/>
          <a:stretch/>
        </p:blipFill>
        <p:spPr>
          <a:xfrm>
            <a:off x="10315575" y="5646772"/>
            <a:ext cx="1038225" cy="104775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3"/>
          <p:cNvSpPr txBox="1">
            <a:spLocks noGrp="1"/>
          </p:cNvSpPr>
          <p:nvPr>
            <p:ph type="ctrTitle"/>
          </p:nvPr>
        </p:nvSpPr>
        <p:spPr>
          <a:xfrm>
            <a:off x="1078523" y="1098388"/>
            <a:ext cx="10318418" cy="4394988"/>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2"/>
              </a:buClr>
              <a:buSzPts val="10000"/>
              <a:buFont typeface="Overlock"/>
              <a:buNone/>
            </a:pPr>
            <a:r>
              <a:rPr lang="sl-SI" sz="8800" dirty="0"/>
              <a:t>Družinski zakonik in osnove družinskega prava, 2 .del</a:t>
            </a:r>
            <a:br>
              <a:rPr lang="sl-SI" dirty="0"/>
            </a:br>
            <a:br>
              <a:rPr lang="sl-SI" sz="2000" dirty="0"/>
            </a:br>
            <a:r>
              <a:rPr lang="sl-SI" sz="2000" dirty="0"/>
              <a:t>Ljubljana, 24.06.2021  </a:t>
            </a:r>
            <a:br>
              <a:rPr lang="sl-SI" dirty="0"/>
            </a:br>
            <a:endParaRPr dirty="0"/>
          </a:p>
        </p:txBody>
      </p:sp>
      <p:sp>
        <p:nvSpPr>
          <p:cNvPr id="89" name="Google Shape;89;p13"/>
          <p:cNvSpPr txBox="1">
            <a:spLocks noGrp="1"/>
          </p:cNvSpPr>
          <p:nvPr>
            <p:ph type="subTitle" idx="1"/>
          </p:nvPr>
        </p:nvSpPr>
        <p:spPr>
          <a:xfrm>
            <a:off x="2215045" y="5979196"/>
            <a:ext cx="8045373" cy="742279"/>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2000"/>
              <a:buNone/>
            </a:pPr>
            <a:r>
              <a:rPr lang="sl-SI" dirty="0"/>
              <a:t>Mag. Marica Batič,</a:t>
            </a:r>
          </a:p>
          <a:p>
            <a:pPr marL="0" lvl="0" indent="0" algn="ctr" rtl="0">
              <a:lnSpc>
                <a:spcPct val="100000"/>
              </a:lnSpc>
              <a:spcBef>
                <a:spcPts val="0"/>
              </a:spcBef>
              <a:spcAft>
                <a:spcPts val="0"/>
              </a:spcAft>
              <a:buSzPts val="2000"/>
              <a:buNone/>
            </a:pPr>
            <a:r>
              <a:rPr lang="sl-SI" dirty="0"/>
              <a:t> un.dipl.prav.</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51678" y="404664"/>
            <a:ext cx="10178322" cy="5904655"/>
          </a:xfrm>
        </p:spPr>
        <p:txBody>
          <a:bodyPr/>
          <a:lstStyle/>
          <a:p>
            <a:pPr marL="114300" indent="0" algn="ctr">
              <a:spcBef>
                <a:spcPts val="2400"/>
              </a:spcBef>
              <a:buNone/>
            </a:pPr>
            <a:r>
              <a:rPr lang="sl-SI" sz="1800" b="1" i="0" dirty="0">
                <a:solidFill>
                  <a:srgbClr val="000000"/>
                </a:solidFill>
                <a:effectLst/>
                <a:latin typeface="Arial" panose="020B0604020202020204" pitchFamily="34" charset="0"/>
              </a:rPr>
              <a:t>8. člen</a:t>
            </a:r>
          </a:p>
          <a:p>
            <a:pPr marL="114300" indent="0" algn="ctr">
              <a:buNone/>
            </a:pPr>
            <a:r>
              <a:rPr lang="sl-SI" sz="1800" b="1" i="0" dirty="0">
                <a:solidFill>
                  <a:srgbClr val="000000"/>
                </a:solidFill>
                <a:effectLst/>
                <a:latin typeface="Arial" panose="020B0604020202020204" pitchFamily="34" charset="0"/>
              </a:rPr>
              <a:t>(posebno varstvo otrok)</a:t>
            </a:r>
          </a:p>
          <a:p>
            <a:pPr indent="0" algn="just">
              <a:spcBef>
                <a:spcPts val="1200"/>
              </a:spcBef>
              <a:buNone/>
            </a:pPr>
            <a:r>
              <a:rPr lang="sl-SI" sz="1800" b="0" i="0" dirty="0">
                <a:solidFill>
                  <a:srgbClr val="000000"/>
                </a:solidFill>
                <a:effectLst/>
                <a:latin typeface="Arial" panose="020B0604020202020204" pitchFamily="34" charset="0"/>
              </a:rPr>
              <a:t>Otroci uživajo posebno varstvo države vselej, kadar je ogrožen njihov zdrav razvoj in kadar to zahtevajo druge koristi otrok.</a:t>
            </a:r>
          </a:p>
          <a:p>
            <a:pPr marL="114300" indent="0" algn="ctr">
              <a:spcBef>
                <a:spcPts val="2400"/>
              </a:spcBef>
              <a:buNone/>
            </a:pPr>
            <a:r>
              <a:rPr lang="sl-SI" sz="1800" b="1" i="0" dirty="0">
                <a:solidFill>
                  <a:srgbClr val="000000"/>
                </a:solidFill>
                <a:effectLst/>
                <a:latin typeface="Arial" panose="020B0604020202020204" pitchFamily="34" charset="0"/>
              </a:rPr>
              <a:t>9. člen</a:t>
            </a:r>
          </a:p>
          <a:p>
            <a:pPr marL="114300" indent="0" algn="ctr">
              <a:buNone/>
            </a:pPr>
            <a:r>
              <a:rPr lang="sl-SI" sz="1800" b="1" i="0" dirty="0">
                <a:solidFill>
                  <a:srgbClr val="000000"/>
                </a:solidFill>
                <a:effectLst/>
                <a:latin typeface="Arial" panose="020B0604020202020204" pitchFamily="34" charset="0"/>
              </a:rPr>
              <a:t>(posvojitev)</a:t>
            </a:r>
          </a:p>
          <a:p>
            <a:pPr indent="0" algn="just">
              <a:spcBef>
                <a:spcPts val="1200"/>
              </a:spcBef>
              <a:buNone/>
            </a:pPr>
            <a:r>
              <a:rPr lang="sl-SI" sz="1800" b="0" i="0" dirty="0">
                <a:solidFill>
                  <a:srgbClr val="000000"/>
                </a:solidFill>
                <a:effectLst/>
                <a:latin typeface="Arial" panose="020B0604020202020204" pitchFamily="34" charset="0"/>
              </a:rPr>
              <a:t>Posvojitev je posebna oblika varstva otrok, s katero nastane med posvojiteljico ali posvojiteljem (v nadaljnjem besedilu: posvojitelj) in otrokom enako razmerje, kakor je med starši in njihovimi otroki.</a:t>
            </a:r>
          </a:p>
          <a:p>
            <a:pPr marL="114300" indent="0" algn="ctr">
              <a:spcBef>
                <a:spcPts val="2400"/>
              </a:spcBef>
              <a:buNone/>
            </a:pPr>
            <a:r>
              <a:rPr lang="sl-SI" sz="1800" b="1" i="0" dirty="0">
                <a:solidFill>
                  <a:srgbClr val="000000"/>
                </a:solidFill>
                <a:effectLst/>
                <a:latin typeface="Arial" panose="020B0604020202020204" pitchFamily="34" charset="0"/>
              </a:rPr>
              <a:t>10. člen</a:t>
            </a:r>
          </a:p>
          <a:p>
            <a:pPr marL="114300" indent="0" algn="ctr">
              <a:buNone/>
            </a:pPr>
            <a:r>
              <a:rPr lang="sl-SI" sz="1800" b="1" i="0" dirty="0">
                <a:solidFill>
                  <a:srgbClr val="000000"/>
                </a:solidFill>
                <a:effectLst/>
                <a:latin typeface="Arial" panose="020B0604020202020204" pitchFamily="34" charset="0"/>
              </a:rPr>
              <a:t>(rejništvo)</a:t>
            </a:r>
          </a:p>
          <a:p>
            <a:pPr indent="0" algn="just">
              <a:spcBef>
                <a:spcPts val="1200"/>
              </a:spcBef>
              <a:buNone/>
            </a:pPr>
            <a:r>
              <a:rPr lang="sl-SI" sz="1800" b="0" i="0" dirty="0">
                <a:solidFill>
                  <a:srgbClr val="000000"/>
                </a:solidFill>
                <a:effectLst/>
                <a:latin typeface="Arial" panose="020B0604020202020204" pitchFamily="34" charset="0"/>
              </a:rPr>
              <a:t>Rejništvo je posebna oblika varstva otrok, ki jim je potrebna oskrba in vzgoja pri osebah, ki niso njihovi starši.</a:t>
            </a:r>
          </a:p>
          <a:p>
            <a:pPr>
              <a:buNone/>
            </a:pPr>
            <a:endParaRPr lang="sl-SI"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51678" y="1124744"/>
            <a:ext cx="10178322" cy="4754848"/>
          </a:xfrm>
        </p:spPr>
        <p:txBody>
          <a:bodyPr/>
          <a:lstStyle/>
          <a:p>
            <a:pPr>
              <a:buNone/>
            </a:pPr>
            <a:endParaRPr lang="sl-SI" sz="3200" dirty="0"/>
          </a:p>
          <a:p>
            <a:pPr>
              <a:buNone/>
            </a:pPr>
            <a:endParaRPr lang="sl-SI" sz="3200" dirty="0">
              <a:latin typeface="Overlock" charset="0"/>
            </a:endParaRPr>
          </a:p>
        </p:txBody>
      </p:sp>
      <p:pic>
        <p:nvPicPr>
          <p:cNvPr id="3074" name="Picture 2" descr="C:\Users\Marica\Desktop\POPOLDANSKI SP\MOJA OBČINA\cakanje delo.jpg"/>
          <p:cNvPicPr>
            <a:picLocks noChangeAspect="1" noChangeArrowheads="1"/>
          </p:cNvPicPr>
          <p:nvPr/>
        </p:nvPicPr>
        <p:blipFill>
          <a:blip r:embed="rId2"/>
          <a:srcRect/>
          <a:stretch>
            <a:fillRect/>
          </a:stretch>
        </p:blipFill>
        <p:spPr bwMode="auto">
          <a:xfrm>
            <a:off x="2927648" y="4221088"/>
            <a:ext cx="5196542" cy="2165226"/>
          </a:xfrm>
          <a:prstGeom prst="rect">
            <a:avLst/>
          </a:prstGeom>
          <a:noFill/>
        </p:spPr>
      </p:pic>
      <p:sp>
        <p:nvSpPr>
          <p:cNvPr id="6" name="Textfeld 5">
            <a:extLst>
              <a:ext uri="{FF2B5EF4-FFF2-40B4-BE49-F238E27FC236}">
                <a16:creationId xmlns:a16="http://schemas.microsoft.com/office/drawing/2014/main" id="{C1B5F03E-9E03-40A1-BAF7-B09B30147460}"/>
              </a:ext>
            </a:extLst>
          </p:cNvPr>
          <p:cNvSpPr txBox="1"/>
          <p:nvPr/>
        </p:nvSpPr>
        <p:spPr>
          <a:xfrm>
            <a:off x="1703512" y="978408"/>
            <a:ext cx="7704856" cy="2862322"/>
          </a:xfrm>
          <a:prstGeom prst="rect">
            <a:avLst/>
          </a:prstGeom>
          <a:noFill/>
        </p:spPr>
        <p:txBody>
          <a:bodyPr wrap="square">
            <a:spAutoFit/>
          </a:bodyPr>
          <a:lstStyle/>
          <a:p>
            <a:pPr algn="ctr">
              <a:spcBef>
                <a:spcPts val="2400"/>
              </a:spcBef>
            </a:pPr>
            <a:r>
              <a:rPr lang="sl-SI" sz="2000" b="1" i="0" dirty="0">
                <a:solidFill>
                  <a:srgbClr val="000000"/>
                </a:solidFill>
                <a:effectLst/>
                <a:latin typeface="Arial" panose="020B0604020202020204" pitchFamily="34" charset="0"/>
              </a:rPr>
              <a:t>11. člen</a:t>
            </a:r>
          </a:p>
          <a:p>
            <a:pPr algn="ctr"/>
            <a:r>
              <a:rPr lang="sl-SI" sz="2000" b="1" i="0" dirty="0">
                <a:solidFill>
                  <a:srgbClr val="000000"/>
                </a:solidFill>
                <a:effectLst/>
                <a:latin typeface="Arial" panose="020B0604020202020204" pitchFamily="34" charset="0"/>
              </a:rPr>
              <a:t>(skrbništvo)</a:t>
            </a:r>
          </a:p>
          <a:p>
            <a:pPr indent="648335" algn="just">
              <a:spcBef>
                <a:spcPts val="1200"/>
              </a:spcBef>
            </a:pPr>
            <a:r>
              <a:rPr lang="sl-SI" sz="2000" b="0" i="0" dirty="0">
                <a:solidFill>
                  <a:srgbClr val="000000"/>
                </a:solidFill>
                <a:effectLst/>
                <a:latin typeface="Arial" panose="020B0604020202020204" pitchFamily="34" charset="0"/>
              </a:rPr>
              <a:t>(1) Skrbništvo je posebna oblika varstva otrok, za katere ne skrbijo starši, in odraslih oseb, ki niso sposobne same skrbeti zase, za svoje pravice in koristi.</a:t>
            </a:r>
          </a:p>
          <a:p>
            <a:pPr indent="648335" algn="just">
              <a:spcBef>
                <a:spcPts val="1200"/>
              </a:spcBef>
            </a:pPr>
            <a:r>
              <a:rPr lang="sl-SI" sz="2000" b="0" i="0" dirty="0">
                <a:solidFill>
                  <a:srgbClr val="000000"/>
                </a:solidFill>
                <a:effectLst/>
                <a:latin typeface="Arial" panose="020B0604020202020204" pitchFamily="34" charset="0"/>
              </a:rPr>
              <a:t>(2) Po določbah tega zakonika država zagotavlja varstvo tudi drugim osebam, ki nimajo možnosti same skrbeti za svoje pravice in koristi.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51678" y="620688"/>
            <a:ext cx="10178322" cy="5616625"/>
          </a:xfrm>
        </p:spPr>
        <p:txBody>
          <a:bodyPr/>
          <a:lstStyle/>
          <a:p>
            <a:pPr marL="114300" indent="0" algn="ctr">
              <a:spcBef>
                <a:spcPts val="2400"/>
              </a:spcBef>
              <a:buNone/>
            </a:pPr>
            <a:r>
              <a:rPr lang="sl-SI" sz="1800" b="1" i="0" dirty="0">
                <a:solidFill>
                  <a:srgbClr val="000000"/>
                </a:solidFill>
                <a:effectLst/>
                <a:latin typeface="Arial" panose="020B0604020202020204" pitchFamily="34" charset="0"/>
              </a:rPr>
              <a:t>12. člen</a:t>
            </a:r>
          </a:p>
          <a:p>
            <a:pPr marL="114300" indent="0" algn="ctr">
              <a:buNone/>
            </a:pPr>
            <a:r>
              <a:rPr lang="sl-SI" sz="1800" b="1" i="0" dirty="0">
                <a:solidFill>
                  <a:srgbClr val="000000"/>
                </a:solidFill>
                <a:effectLst/>
                <a:latin typeface="Arial" panose="020B0604020202020204" pitchFamily="34" charset="0"/>
              </a:rPr>
              <a:t>(sistemi varstva in svetovanja)</a:t>
            </a:r>
          </a:p>
          <a:p>
            <a:pPr indent="0" algn="just">
              <a:spcBef>
                <a:spcPts val="1200"/>
              </a:spcBef>
              <a:buNone/>
            </a:pPr>
            <a:r>
              <a:rPr lang="sl-SI" sz="1800" b="0" i="0" dirty="0">
                <a:solidFill>
                  <a:srgbClr val="000000"/>
                </a:solidFill>
                <a:effectLst/>
                <a:latin typeface="Arial" panose="020B0604020202020204" pitchFamily="34" charset="0"/>
              </a:rPr>
              <a:t>Država s sistemom vzgoje in izobraževanja, zdravstva, socialnega varstva ter svetovanja omogoča ljudem, da se vsestransko pripravijo na skladno partnersko in družinsko življenje, pomaga pa jim tudi reševati probleme v medsebojnih razmerjih in v razmerjih do otrok.</a:t>
            </a:r>
          </a:p>
          <a:p>
            <a:pPr marL="114300" indent="0" algn="ctr">
              <a:spcBef>
                <a:spcPts val="2400"/>
              </a:spcBef>
              <a:buNone/>
            </a:pPr>
            <a:r>
              <a:rPr lang="sl-SI" sz="1800" b="1" i="0" dirty="0">
                <a:solidFill>
                  <a:srgbClr val="000000"/>
                </a:solidFill>
                <a:effectLst/>
                <a:latin typeface="Arial" panose="020B0604020202020204" pitchFamily="34" charset="0"/>
              </a:rPr>
              <a:t>13. člen</a:t>
            </a:r>
          </a:p>
          <a:p>
            <a:pPr marL="114300" indent="0" algn="ctr">
              <a:buNone/>
            </a:pPr>
            <a:r>
              <a:rPr lang="sl-SI" sz="1800" b="1" i="0" dirty="0">
                <a:solidFill>
                  <a:srgbClr val="000000"/>
                </a:solidFill>
                <a:effectLst/>
                <a:latin typeface="Arial" panose="020B0604020202020204" pitchFamily="34" charset="0"/>
              </a:rPr>
              <a:t>(mediacija v družinskih zadevah)</a:t>
            </a:r>
          </a:p>
          <a:p>
            <a:pPr indent="0" algn="just">
              <a:spcBef>
                <a:spcPts val="1200"/>
              </a:spcBef>
              <a:buNone/>
            </a:pPr>
            <a:r>
              <a:rPr lang="sl-SI" sz="1800" b="0" i="0" dirty="0">
                <a:solidFill>
                  <a:srgbClr val="000000"/>
                </a:solidFill>
                <a:effectLst/>
                <a:latin typeface="Arial" panose="020B0604020202020204" pitchFamily="34" charset="0"/>
              </a:rPr>
              <a:t>Mediacija v družinskih zadevah (v nadaljnjem besedilu: mediacija) je postopek, v katerem udeleženke ali udeleženci (v nadaljnjem besedilu: udeleženec) prostovoljno s pomočjo ene ali več nevtralnih tretjih oseb – mediatork ali mediatorjev (v nadaljnjem besedilu: mediator) skušajo doseči mirno rešitev spora, ki izvira iz medsebojnih družinskih razmerij.</a:t>
            </a:r>
          </a:p>
          <a:p>
            <a:endParaRPr lang="sl-SI" sz="3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51678" y="836712"/>
            <a:ext cx="10178322" cy="5042881"/>
          </a:xfrm>
        </p:spPr>
        <p:txBody>
          <a:bodyPr/>
          <a:lstStyle/>
          <a:p>
            <a:pPr marL="114300" indent="0" algn="ctr">
              <a:spcBef>
                <a:spcPts val="2400"/>
              </a:spcBef>
              <a:buNone/>
            </a:pPr>
            <a:r>
              <a:rPr lang="sl-SI" sz="1800" b="1" i="0" dirty="0">
                <a:solidFill>
                  <a:srgbClr val="000000"/>
                </a:solidFill>
                <a:effectLst/>
                <a:latin typeface="Arial" panose="020B0604020202020204" pitchFamily="34" charset="0"/>
              </a:rPr>
              <a:t>15. člen</a:t>
            </a:r>
          </a:p>
          <a:p>
            <a:pPr marL="114300" indent="0" algn="ctr">
              <a:buNone/>
            </a:pPr>
            <a:r>
              <a:rPr lang="sl-SI" sz="1800" b="1" i="0" dirty="0">
                <a:solidFill>
                  <a:srgbClr val="000000"/>
                </a:solidFill>
                <a:effectLst/>
                <a:latin typeface="Arial" panose="020B0604020202020204" pitchFamily="34" charset="0"/>
              </a:rPr>
              <a:t>(pristojnost centrov za socialno delo in ministrstva)</a:t>
            </a:r>
          </a:p>
          <a:p>
            <a:pPr indent="0" algn="just">
              <a:spcBef>
                <a:spcPts val="1200"/>
              </a:spcBef>
              <a:buNone/>
            </a:pPr>
            <a:r>
              <a:rPr lang="sl-SI" sz="1800" b="0" i="0" dirty="0">
                <a:solidFill>
                  <a:srgbClr val="000000"/>
                </a:solidFill>
                <a:effectLst/>
                <a:latin typeface="Arial" panose="020B0604020202020204" pitchFamily="34" charset="0"/>
              </a:rPr>
              <a:t>(1) Za odločanje o upravnih zadevah po tem zakoniku so pristojni centri za socialno delo, če v tem zakoniku ni drugače določeno.</a:t>
            </a:r>
          </a:p>
          <a:p>
            <a:pPr indent="0" algn="just">
              <a:spcBef>
                <a:spcPts val="1200"/>
              </a:spcBef>
              <a:buNone/>
            </a:pPr>
            <a:r>
              <a:rPr lang="sl-SI" sz="1800" b="0" i="0" dirty="0">
                <a:solidFill>
                  <a:srgbClr val="000000"/>
                </a:solidFill>
                <a:effectLst/>
                <a:latin typeface="Arial" panose="020B0604020202020204" pitchFamily="34" charset="0"/>
              </a:rPr>
              <a:t>(2) O pritožbah zoper odločbe centrov za socialno delo odloča ministrstvo, pristojno za družino.</a:t>
            </a:r>
          </a:p>
          <a:p>
            <a:pPr indent="0" algn="just">
              <a:spcBef>
                <a:spcPts val="1200"/>
              </a:spcBef>
              <a:buNone/>
            </a:pPr>
            <a:r>
              <a:rPr lang="sl-SI" sz="1800" b="0" i="0" dirty="0">
                <a:solidFill>
                  <a:srgbClr val="000000"/>
                </a:solidFill>
                <a:effectLst/>
                <a:latin typeface="Arial" panose="020B0604020202020204" pitchFamily="34" charset="0"/>
              </a:rPr>
              <a:t>(3) Upravne zadeve iz tega zakonika se rešujejo prednostno.</a:t>
            </a:r>
          </a:p>
          <a:p>
            <a:pPr marL="114300" indent="0" algn="ctr">
              <a:spcBef>
                <a:spcPts val="2400"/>
              </a:spcBef>
              <a:buNone/>
            </a:pPr>
            <a:r>
              <a:rPr lang="sl-SI" sz="1800" b="1" i="0" dirty="0">
                <a:solidFill>
                  <a:srgbClr val="000000"/>
                </a:solidFill>
                <a:effectLst/>
                <a:latin typeface="Arial" panose="020B0604020202020204" pitchFamily="34" charset="0"/>
              </a:rPr>
              <a:t>16. člen</a:t>
            </a:r>
          </a:p>
          <a:p>
            <a:pPr marL="114300" indent="0" algn="ctr">
              <a:buNone/>
            </a:pPr>
            <a:r>
              <a:rPr lang="sl-SI" sz="1800" b="1" i="0" dirty="0">
                <a:solidFill>
                  <a:srgbClr val="000000"/>
                </a:solidFill>
                <a:effectLst/>
                <a:latin typeface="Arial" panose="020B0604020202020204" pitchFamily="34" charset="0"/>
              </a:rPr>
              <a:t>(medsebojno sodelovanje)</a:t>
            </a:r>
          </a:p>
          <a:p>
            <a:pPr indent="0" algn="just">
              <a:spcBef>
                <a:spcPts val="1200"/>
              </a:spcBef>
              <a:buNone/>
            </a:pPr>
            <a:r>
              <a:rPr lang="sl-SI" sz="1800" b="0" i="0" dirty="0">
                <a:solidFill>
                  <a:srgbClr val="000000"/>
                </a:solidFill>
                <a:effectLst/>
                <a:latin typeface="Arial" panose="020B0604020202020204" pitchFamily="34" charset="0"/>
              </a:rPr>
              <a:t>Pri uresničevanju nalog, določenih s tem zakonikom, morajo med seboj sodelovati centri za socialno delo in drugi nosilci javnih pooblastil, izvajalci javnih služb, državni in pravosodni organi, organi lokalnih skupnosti ter humanitarne in druge nevladne organizacije.</a:t>
            </a:r>
          </a:p>
          <a:p>
            <a:endParaRPr lang="sl-SI" sz="1600" dirty="0">
              <a:solidFill>
                <a:schemeClr val="bg2"/>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51678" y="188640"/>
            <a:ext cx="10178322" cy="5690953"/>
          </a:xfrm>
        </p:spPr>
        <p:txBody>
          <a:bodyPr/>
          <a:lstStyle/>
          <a:p>
            <a:pPr marL="114300" indent="0" algn="ctr">
              <a:spcBef>
                <a:spcPts val="2400"/>
              </a:spcBef>
              <a:buNone/>
            </a:pPr>
            <a:r>
              <a:rPr lang="sl-SI" sz="1200" b="1" i="0" dirty="0">
                <a:solidFill>
                  <a:srgbClr val="000000"/>
                </a:solidFill>
                <a:effectLst/>
                <a:latin typeface="Arial" panose="020B0604020202020204" pitchFamily="34" charset="0"/>
              </a:rPr>
              <a:t>18. člen</a:t>
            </a:r>
          </a:p>
          <a:p>
            <a:pPr marL="114300" indent="0" algn="ctr">
              <a:buNone/>
            </a:pPr>
            <a:r>
              <a:rPr lang="sl-SI" sz="1200" b="1" i="0" dirty="0">
                <a:solidFill>
                  <a:srgbClr val="000000"/>
                </a:solidFill>
                <a:effectLst/>
                <a:latin typeface="Arial" panose="020B0604020202020204" pitchFamily="34" charset="0"/>
              </a:rPr>
              <a:t>(Svet Republike Slovenije za otroke in družino)</a:t>
            </a:r>
          </a:p>
          <a:p>
            <a:pPr indent="0" algn="just">
              <a:spcBef>
                <a:spcPts val="1200"/>
              </a:spcBef>
              <a:buNone/>
            </a:pPr>
            <a:r>
              <a:rPr lang="sl-SI" sz="1200" b="0" i="0" dirty="0">
                <a:solidFill>
                  <a:srgbClr val="000000"/>
                </a:solidFill>
                <a:effectLst/>
                <a:latin typeface="Arial" panose="020B0604020202020204" pitchFamily="34" charset="0"/>
              </a:rPr>
              <a:t>(1) Svet Republike Slovenije za otroke in družino (v nadaljnjem besedilu: svet) je na podlagi tega zakonika ustanovljeno stalno strokovno posvetovalno telo Vlade Republike Slovenije.</a:t>
            </a:r>
          </a:p>
          <a:p>
            <a:pPr indent="0" algn="just">
              <a:spcBef>
                <a:spcPts val="1200"/>
              </a:spcBef>
              <a:buNone/>
            </a:pPr>
            <a:r>
              <a:rPr lang="sl-SI" sz="1200" b="0" i="0" dirty="0">
                <a:solidFill>
                  <a:srgbClr val="000000"/>
                </a:solidFill>
                <a:effectLst/>
                <a:latin typeface="Arial" panose="020B0604020202020204" pitchFamily="34" charset="0"/>
              </a:rPr>
              <a:t>(2) Svet opravlja naslednje naloge:</a:t>
            </a:r>
          </a:p>
          <a:p>
            <a:pPr marL="0" indent="0" algn="just">
              <a:buNone/>
            </a:pPr>
            <a:r>
              <a:rPr lang="sl-SI" sz="1200" b="0" i="0" dirty="0">
                <a:solidFill>
                  <a:srgbClr val="000000"/>
                </a:solidFill>
                <a:effectLst/>
                <a:latin typeface="Arial" panose="020B0604020202020204" pitchFamily="34" charset="0"/>
              </a:rPr>
              <a:t>-</a:t>
            </a:r>
            <a:r>
              <a:rPr lang="sl-SI" sz="1200" b="0" i="0" dirty="0">
                <a:solidFill>
                  <a:srgbClr val="000000"/>
                </a:solidFill>
                <a:effectLst/>
                <a:latin typeface="Times New Roman" panose="02020603050405020304" pitchFamily="18" charset="0"/>
              </a:rPr>
              <a:t>        </a:t>
            </a:r>
            <a:r>
              <a:rPr lang="sl-SI" sz="1200" b="0" i="0" dirty="0">
                <a:solidFill>
                  <a:srgbClr val="000000"/>
                </a:solidFill>
                <a:effectLst/>
                <a:latin typeface="Arial" panose="020B0604020202020204" pitchFamily="34" charset="0"/>
              </a:rPr>
              <a:t>spremlja in ocenjuje položaj otrok in družine, s poudarkom na uresničevanju pravic otrok,</a:t>
            </a:r>
          </a:p>
          <a:p>
            <a:pPr marL="0" indent="0" algn="just">
              <a:buNone/>
            </a:pPr>
            <a:r>
              <a:rPr lang="sl-SI" sz="1200" b="0" i="0" dirty="0">
                <a:solidFill>
                  <a:srgbClr val="000000"/>
                </a:solidFill>
                <a:effectLst/>
                <a:latin typeface="Arial" panose="020B0604020202020204" pitchFamily="34" charset="0"/>
              </a:rPr>
              <a:t>-</a:t>
            </a:r>
            <a:r>
              <a:rPr lang="sl-SI" sz="1200" b="0" i="0" dirty="0">
                <a:solidFill>
                  <a:srgbClr val="000000"/>
                </a:solidFill>
                <a:effectLst/>
                <a:latin typeface="Times New Roman" panose="02020603050405020304" pitchFamily="18" charset="0"/>
              </a:rPr>
              <a:t>        </a:t>
            </a:r>
            <a:r>
              <a:rPr lang="sl-SI" sz="1200" b="0" i="0" dirty="0">
                <a:solidFill>
                  <a:srgbClr val="000000"/>
                </a:solidFill>
                <a:effectLst/>
                <a:latin typeface="Arial" panose="020B0604020202020204" pitchFamily="34" charset="0"/>
              </a:rPr>
              <a:t>predlaga strokovna izhodišča za sprejem zakonodaje in strateških dokumentov na področju otrok in družine,</a:t>
            </a:r>
          </a:p>
          <a:p>
            <a:pPr marL="0" indent="0" algn="just">
              <a:buNone/>
            </a:pPr>
            <a:r>
              <a:rPr lang="sl-SI" sz="1200" b="0" i="0" dirty="0">
                <a:solidFill>
                  <a:srgbClr val="000000"/>
                </a:solidFill>
                <a:effectLst/>
                <a:latin typeface="Arial" panose="020B0604020202020204" pitchFamily="34" charset="0"/>
              </a:rPr>
              <a:t>-</a:t>
            </a:r>
            <a:r>
              <a:rPr lang="sl-SI" sz="1200" b="0" i="0" dirty="0">
                <a:solidFill>
                  <a:srgbClr val="000000"/>
                </a:solidFill>
                <a:effectLst/>
                <a:latin typeface="Times New Roman" panose="02020603050405020304" pitchFamily="18" charset="0"/>
              </a:rPr>
              <a:t>        </a:t>
            </a:r>
            <a:r>
              <a:rPr lang="sl-SI" sz="1200" b="0" i="0" dirty="0">
                <a:solidFill>
                  <a:srgbClr val="000000"/>
                </a:solidFill>
                <a:effectLst/>
                <a:latin typeface="Arial" panose="020B0604020202020204" pitchFamily="34" charset="0"/>
              </a:rPr>
              <a:t>obravnava predloge zakonov s področja otrok in družine in pripravlja strokovna mnenja o predlogih zakonov,</a:t>
            </a:r>
          </a:p>
          <a:p>
            <a:pPr marL="0" indent="0" algn="just">
              <a:buNone/>
            </a:pPr>
            <a:r>
              <a:rPr lang="sl-SI" sz="1200" b="0" i="0" dirty="0">
                <a:solidFill>
                  <a:srgbClr val="000000"/>
                </a:solidFill>
                <a:effectLst/>
                <a:latin typeface="Arial" panose="020B0604020202020204" pitchFamily="34" charset="0"/>
              </a:rPr>
              <a:t>-</a:t>
            </a:r>
            <a:r>
              <a:rPr lang="sl-SI" sz="1200" b="0" i="0" dirty="0">
                <a:solidFill>
                  <a:srgbClr val="000000"/>
                </a:solidFill>
                <a:effectLst/>
                <a:latin typeface="Times New Roman" panose="02020603050405020304" pitchFamily="18" charset="0"/>
              </a:rPr>
              <a:t>        </a:t>
            </a:r>
            <a:r>
              <a:rPr lang="sl-SI" sz="1200" b="0" i="0" dirty="0">
                <a:solidFill>
                  <a:srgbClr val="000000"/>
                </a:solidFill>
                <a:effectLst/>
                <a:latin typeface="Arial" panose="020B0604020202020204" pitchFamily="34" charset="0"/>
              </a:rPr>
              <a:t>pripravlja pobude za usklajeno delovanje pristojnih organov na področju otrok in družine in za sodelovanje med pristojnimi organi, strokovnimi institucijami ter nevladnimi organizacijami,</a:t>
            </a:r>
          </a:p>
          <a:p>
            <a:pPr marL="0" indent="0" algn="just">
              <a:buNone/>
            </a:pPr>
            <a:r>
              <a:rPr lang="sl-SI" sz="1200" b="0" i="0" dirty="0">
                <a:solidFill>
                  <a:srgbClr val="000000"/>
                </a:solidFill>
                <a:effectLst/>
                <a:latin typeface="Arial" panose="020B0604020202020204" pitchFamily="34" charset="0"/>
              </a:rPr>
              <a:t>-</a:t>
            </a:r>
            <a:r>
              <a:rPr lang="sl-SI" sz="1200" b="0" i="0" dirty="0">
                <a:solidFill>
                  <a:srgbClr val="000000"/>
                </a:solidFill>
                <a:effectLst/>
                <a:latin typeface="Times New Roman" panose="02020603050405020304" pitchFamily="18" charset="0"/>
              </a:rPr>
              <a:t>        </a:t>
            </a:r>
            <a:r>
              <a:rPr lang="sl-SI" sz="1200" b="0" i="0" dirty="0">
                <a:solidFill>
                  <a:srgbClr val="000000"/>
                </a:solidFill>
                <a:effectLst/>
                <a:latin typeface="Arial" panose="020B0604020202020204" pitchFamily="34" charset="0"/>
              </a:rPr>
              <a:t>spremlja izvajanje sprejete zakonodaje in ukrepov na področju otrok in družine.</a:t>
            </a:r>
          </a:p>
          <a:p>
            <a:pPr indent="0" algn="just">
              <a:spcBef>
                <a:spcPts val="1200"/>
              </a:spcBef>
              <a:buNone/>
            </a:pPr>
            <a:r>
              <a:rPr lang="sl-SI" sz="1200" b="0" i="0" dirty="0">
                <a:solidFill>
                  <a:srgbClr val="000000"/>
                </a:solidFill>
                <a:effectLst/>
                <a:latin typeface="Arial" panose="020B0604020202020204" pitchFamily="34" charset="0"/>
              </a:rPr>
              <a:t>(3) Svet enkrat letno poroča o svojem delu Vladi Republike Slovenije. Poročilo vsebuje tudi oceno stanja na področju pravic otrok.</a:t>
            </a:r>
          </a:p>
          <a:p>
            <a:pPr indent="0" algn="just">
              <a:spcBef>
                <a:spcPts val="1200"/>
              </a:spcBef>
              <a:buNone/>
            </a:pPr>
            <a:r>
              <a:rPr lang="sl-SI" sz="1200" b="0" i="0" dirty="0">
                <a:solidFill>
                  <a:srgbClr val="000000"/>
                </a:solidFill>
                <a:effectLst/>
                <a:latin typeface="Arial" panose="020B0604020202020204" pitchFamily="34" charset="0"/>
              </a:rPr>
              <a:t>(4) Člani sveta so predstavniki nevladnih organizacij in strokovnih institucij s področja otrok in družine ter predstavniki Vlade Republike Slovenije.</a:t>
            </a:r>
          </a:p>
          <a:p>
            <a:pPr indent="0" algn="just">
              <a:spcBef>
                <a:spcPts val="1200"/>
              </a:spcBef>
              <a:buNone/>
            </a:pPr>
            <a:r>
              <a:rPr lang="sl-SI" sz="1200" b="0" i="0" dirty="0">
                <a:solidFill>
                  <a:srgbClr val="000000"/>
                </a:solidFill>
                <a:effectLst/>
                <a:latin typeface="Arial" panose="020B0604020202020204" pitchFamily="34" charset="0"/>
              </a:rPr>
              <a:t>(5) Člane sveta imenuje Vlada Republike Slovenije za obdobje petih let na predlog ministra, pristojnega za družino, ki predhodno objavi javni poziv nevladnim organizacijam in strokovnim institucijam za posredovanje predlogov za člane sveta.</a:t>
            </a:r>
          </a:p>
          <a:p>
            <a:pPr indent="0" algn="just">
              <a:spcBef>
                <a:spcPts val="1200"/>
              </a:spcBef>
              <a:buNone/>
            </a:pPr>
            <a:r>
              <a:rPr lang="sl-SI" sz="1200" b="0" i="0" dirty="0">
                <a:solidFill>
                  <a:srgbClr val="000000"/>
                </a:solidFill>
                <a:effectLst/>
                <a:latin typeface="Arial" panose="020B0604020202020204" pitchFamily="34" charset="0"/>
              </a:rPr>
              <a:t>(6) Svet sprejme pravila o svojem delovanju, s katerimi uredi način delovanja sveta.</a:t>
            </a:r>
          </a:p>
          <a:p>
            <a:pPr indent="0" algn="just">
              <a:spcBef>
                <a:spcPts val="1200"/>
              </a:spcBef>
              <a:buNone/>
            </a:pPr>
            <a:r>
              <a:rPr lang="sl-SI" sz="1200" b="0" i="0" dirty="0">
                <a:solidFill>
                  <a:srgbClr val="000000"/>
                </a:solidFill>
                <a:effectLst/>
                <a:latin typeface="Arial" panose="020B0604020202020204" pitchFamily="34" charset="0"/>
              </a:rPr>
              <a:t>(7) Strokovna, administrativna in tehnična dela za svet opravlja ministrstvo, pristojno za družino.</a:t>
            </a:r>
          </a:p>
          <a:p>
            <a:endParaRPr lang="sl-SI" sz="3200" dirty="0">
              <a:solidFill>
                <a:schemeClr val="bg2"/>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3472" y="548680"/>
            <a:ext cx="10178322" cy="4937767"/>
          </a:xfrm>
        </p:spPr>
        <p:txBody>
          <a:bodyPr/>
          <a:lstStyle/>
          <a:p>
            <a:pPr marL="114300" indent="0" algn="ctr">
              <a:spcBef>
                <a:spcPts val="2400"/>
              </a:spcBef>
              <a:buNone/>
            </a:pPr>
            <a:r>
              <a:rPr lang="sl-SI" sz="2800" b="1" i="0" dirty="0">
                <a:solidFill>
                  <a:srgbClr val="000000"/>
                </a:solidFill>
                <a:effectLst/>
                <a:latin typeface="Arial" panose="020B0604020202020204" pitchFamily="34" charset="0"/>
              </a:rPr>
              <a:t>20. člen</a:t>
            </a:r>
          </a:p>
          <a:p>
            <a:pPr marL="114300" indent="0" algn="ctr">
              <a:buNone/>
            </a:pPr>
            <a:r>
              <a:rPr lang="sl-SI" sz="2800" b="1" i="0" dirty="0">
                <a:solidFill>
                  <a:srgbClr val="000000"/>
                </a:solidFill>
                <a:effectLst/>
                <a:latin typeface="Arial" panose="020B0604020202020204" pitchFamily="34" charset="0"/>
              </a:rPr>
              <a:t>(temelj in pomen zakonske zveze)</a:t>
            </a:r>
          </a:p>
          <a:p>
            <a:pPr indent="0" algn="just">
              <a:spcBef>
                <a:spcPts val="1200"/>
              </a:spcBef>
              <a:buNone/>
            </a:pPr>
            <a:r>
              <a:rPr lang="sl-SI" sz="2800" b="0" i="0" dirty="0">
                <a:solidFill>
                  <a:srgbClr val="000000"/>
                </a:solidFill>
                <a:effectLst/>
                <a:latin typeface="Arial" panose="020B0604020202020204" pitchFamily="34" charset="0"/>
              </a:rPr>
              <a:t>Zakonska zveza temelji na svobodni odločitvi skleniti zakonsko zvezo, na obojestranski čustveni navezanosti, vzajemnem spoštovanju, razumevanju, zaupanju in medsebojni pomoči.</a:t>
            </a:r>
          </a:p>
          <a:p>
            <a:pPr marL="114300" indent="0" algn="ctr">
              <a:spcBef>
                <a:spcPts val="2400"/>
              </a:spcBef>
              <a:buNone/>
            </a:pPr>
            <a:r>
              <a:rPr lang="sl-SI" sz="2800" b="1" i="0" dirty="0">
                <a:solidFill>
                  <a:srgbClr val="000000"/>
                </a:solidFill>
                <a:effectLst/>
                <a:latin typeface="Arial" panose="020B0604020202020204" pitchFamily="34" charset="0"/>
              </a:rPr>
              <a:t>21. člen</a:t>
            </a:r>
          </a:p>
          <a:p>
            <a:pPr marL="114300" indent="0" algn="ctr">
              <a:buNone/>
            </a:pPr>
            <a:r>
              <a:rPr lang="sl-SI" sz="2800" b="1" i="0" dirty="0">
                <a:solidFill>
                  <a:srgbClr val="000000"/>
                </a:solidFill>
                <a:effectLst/>
                <a:latin typeface="Arial" panose="020B0604020202020204" pitchFamily="34" charset="0"/>
              </a:rPr>
              <a:t>(enakopravnost zakoncev)</a:t>
            </a:r>
          </a:p>
          <a:p>
            <a:pPr indent="0" algn="just">
              <a:spcBef>
                <a:spcPts val="1200"/>
              </a:spcBef>
              <a:buNone/>
            </a:pPr>
            <a:r>
              <a:rPr lang="sl-SI" sz="2800" b="0" i="0" dirty="0">
                <a:solidFill>
                  <a:srgbClr val="000000"/>
                </a:solidFill>
                <a:effectLst/>
                <a:latin typeface="Arial" panose="020B0604020202020204" pitchFamily="34" charset="0"/>
              </a:rPr>
              <a:t>V zakonski zvezi sta zakonca enakopravna.</a:t>
            </a:r>
          </a:p>
          <a:p>
            <a:endParaRPr lang="sl-SI" sz="4000" dirty="0">
              <a:solidFill>
                <a:schemeClr val="bg2"/>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51678" y="548680"/>
            <a:ext cx="10178322" cy="5330913"/>
          </a:xfrm>
        </p:spPr>
        <p:txBody>
          <a:bodyPr/>
          <a:lstStyle/>
          <a:p>
            <a:pPr marL="114300" indent="0" algn="ctr">
              <a:spcBef>
                <a:spcPts val="2400"/>
              </a:spcBef>
              <a:buNone/>
            </a:pPr>
            <a:r>
              <a:rPr lang="sl-SI" b="1" i="0" dirty="0">
                <a:solidFill>
                  <a:srgbClr val="000000"/>
                </a:solidFill>
                <a:effectLst/>
                <a:latin typeface="Arial" panose="020B0604020202020204" pitchFamily="34" charset="0"/>
              </a:rPr>
              <a:t>Pogoji za veljavnost zakonske zveze</a:t>
            </a:r>
            <a:endParaRPr lang="sl-SI" b="0" i="0" dirty="0">
              <a:solidFill>
                <a:srgbClr val="000000"/>
              </a:solidFill>
              <a:effectLst/>
              <a:latin typeface="Arial" panose="020B0604020202020204" pitchFamily="34" charset="0"/>
            </a:endParaRPr>
          </a:p>
          <a:p>
            <a:pPr marL="114300" indent="0" algn="ctr">
              <a:spcBef>
                <a:spcPts val="2400"/>
              </a:spcBef>
              <a:buNone/>
            </a:pPr>
            <a:r>
              <a:rPr lang="sl-SI" b="1" i="0" dirty="0">
                <a:solidFill>
                  <a:srgbClr val="000000"/>
                </a:solidFill>
                <a:effectLst/>
                <a:latin typeface="Arial" panose="020B0604020202020204" pitchFamily="34" charset="0"/>
              </a:rPr>
              <a:t>23. člen</a:t>
            </a:r>
          </a:p>
          <a:p>
            <a:pPr marL="114300" indent="0" algn="ctr">
              <a:buNone/>
            </a:pPr>
            <a:r>
              <a:rPr lang="sl-SI" b="1" i="0" dirty="0">
                <a:solidFill>
                  <a:srgbClr val="000000"/>
                </a:solidFill>
                <a:effectLst/>
                <a:latin typeface="Arial" panose="020B0604020202020204" pitchFamily="34" charset="0"/>
              </a:rPr>
              <a:t>(svobodna izjava volje)</a:t>
            </a:r>
          </a:p>
          <a:p>
            <a:pPr indent="0" algn="just">
              <a:spcBef>
                <a:spcPts val="1200"/>
              </a:spcBef>
              <a:buNone/>
            </a:pPr>
            <a:r>
              <a:rPr lang="sl-SI" b="0" i="0" dirty="0">
                <a:solidFill>
                  <a:srgbClr val="000000"/>
                </a:solidFill>
                <a:effectLst/>
                <a:latin typeface="Arial" panose="020B0604020202020204" pitchFamily="34" charset="0"/>
              </a:rPr>
              <a:t>(1) Zakonske zveze ni mogoče skleniti brez svobodne izjave volje bodočih zakoncev, da želita skleniti zakonsko zvezo.</a:t>
            </a:r>
          </a:p>
          <a:p>
            <a:pPr indent="0" algn="just">
              <a:spcBef>
                <a:spcPts val="1200"/>
              </a:spcBef>
              <a:buNone/>
            </a:pPr>
            <a:r>
              <a:rPr lang="sl-SI" b="0" i="0" dirty="0">
                <a:solidFill>
                  <a:srgbClr val="000000"/>
                </a:solidFill>
                <a:effectLst/>
                <a:latin typeface="Arial" panose="020B0604020202020204" pitchFamily="34" charset="0"/>
              </a:rPr>
              <a:t>Svobodne izjave volje ni, če je bila izjava izsiljena ali dana v zmoti.</a:t>
            </a:r>
          </a:p>
          <a:p>
            <a:pPr indent="0" algn="just">
              <a:spcBef>
                <a:spcPts val="1200"/>
              </a:spcBef>
              <a:buNone/>
            </a:pPr>
            <a:r>
              <a:rPr lang="sl-SI" b="0" i="0" dirty="0">
                <a:solidFill>
                  <a:srgbClr val="000000"/>
                </a:solidFill>
                <a:effectLst/>
                <a:latin typeface="Arial" panose="020B0604020202020204" pitchFamily="34" charset="0"/>
              </a:rPr>
              <a:t>(2) Izjava volje za sklenitev zakonske zveze je izsiljena, če jo je zakonec dal iz strahu, povzročenem z resno grožnjo.</a:t>
            </a:r>
          </a:p>
          <a:p>
            <a:pPr indent="0" algn="just">
              <a:spcBef>
                <a:spcPts val="1200"/>
              </a:spcBef>
              <a:buNone/>
            </a:pPr>
            <a:r>
              <a:rPr lang="sl-SI" b="0" i="0" dirty="0">
                <a:solidFill>
                  <a:srgbClr val="000000"/>
                </a:solidFill>
                <a:effectLst/>
                <a:latin typeface="Arial" panose="020B0604020202020204" pitchFamily="34" charset="0"/>
              </a:rPr>
              <a:t>(3) Izjava volje za sklenitev zakonske zveze je dana v zmoti glede osebe zakonca, če je zakonec mislil, da sklepa zakonsko zvezo s pravo osebo, a jo je sklenil z drugo, ali če je sklenil zakonsko zvezo z osebo, ki ni tista, za katero se je izdajala.</a:t>
            </a:r>
          </a:p>
          <a:p>
            <a:endParaRPr lang="sl-SI" sz="4400" dirty="0">
              <a:solidFill>
                <a:schemeClr val="bg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51678" y="404664"/>
            <a:ext cx="10178322" cy="5474929"/>
          </a:xfrm>
        </p:spPr>
        <p:txBody>
          <a:bodyPr/>
          <a:lstStyle/>
          <a:p>
            <a:pPr marL="114300" indent="0" algn="ctr">
              <a:spcBef>
                <a:spcPts val="2400"/>
              </a:spcBef>
              <a:buNone/>
            </a:pPr>
            <a:r>
              <a:rPr lang="sl-SI" sz="1800" b="1" i="0" dirty="0">
                <a:solidFill>
                  <a:srgbClr val="000000"/>
                </a:solidFill>
                <a:effectLst/>
                <a:latin typeface="Arial" panose="020B0604020202020204" pitchFamily="34" charset="0"/>
              </a:rPr>
              <a:t>74. člen</a:t>
            </a:r>
          </a:p>
          <a:p>
            <a:pPr marL="114300" indent="0" algn="ctr">
              <a:buNone/>
            </a:pPr>
            <a:r>
              <a:rPr lang="sl-SI" sz="1800" b="1" i="0" dirty="0">
                <a:solidFill>
                  <a:srgbClr val="000000"/>
                </a:solidFill>
                <a:effectLst/>
                <a:latin typeface="Arial" panose="020B0604020202020204" pitchFamily="34" charset="0"/>
              </a:rPr>
              <a:t>(deleža zakoncev pri delitvi skupnega premoženja)</a:t>
            </a:r>
          </a:p>
          <a:p>
            <a:pPr indent="0" algn="just">
              <a:spcBef>
                <a:spcPts val="1200"/>
              </a:spcBef>
              <a:buNone/>
            </a:pPr>
            <a:r>
              <a:rPr lang="sl-SI" sz="1800" b="0" i="0" dirty="0">
                <a:solidFill>
                  <a:srgbClr val="000000"/>
                </a:solidFill>
                <a:effectLst/>
                <a:latin typeface="Arial" panose="020B0604020202020204" pitchFamily="34" charset="0"/>
              </a:rPr>
              <a:t>(1) Pri delitvi skupnega premoženja se šteje, da sta deleža na njem enaka, zakonca pa lahko dokažeta, da sta prispevala k skupnemu premoženju v drugačnem razmerju. Neznatna razlika v prispevkih posameznega zakonca k skupnemu premoženju se ne upošteva.</a:t>
            </a:r>
          </a:p>
          <a:p>
            <a:pPr indent="0" algn="just">
              <a:spcBef>
                <a:spcPts val="1200"/>
              </a:spcBef>
              <a:buNone/>
            </a:pPr>
            <a:r>
              <a:rPr lang="sl-SI" sz="1800" b="0" i="0" dirty="0">
                <a:solidFill>
                  <a:srgbClr val="000000"/>
                </a:solidFill>
                <a:effectLst/>
                <a:latin typeface="Arial" panose="020B0604020202020204" pitchFamily="34" charset="0"/>
              </a:rPr>
              <a:t>(2) V sporu o tem, kolikšen je delež vsakega zakonca na skupnem premoženju, upošteva sodišče vse okoliščine primera, zlasti dohodke vsakega od zakoncev, pomoč, ki jo zakonec daje drugemu zakoncu, varstvo in vzgojo otrok, opravljanje gospodinjskih del, skrb za dom in družino, za ohranitev premoženja ter vsako drugo obliko dela in sodelovanja pri upravljanju, ohranitvi in povečanju skupnega premoženja.</a:t>
            </a:r>
          </a:p>
          <a:p>
            <a:pPr algn="ctr">
              <a:spcBef>
                <a:spcPts val="2400"/>
              </a:spcBef>
            </a:pPr>
            <a:r>
              <a:rPr lang="sl-SI" sz="1800" b="1" i="0" dirty="0">
                <a:solidFill>
                  <a:srgbClr val="000000"/>
                </a:solidFill>
                <a:effectLst/>
                <a:latin typeface="Arial" panose="020B0604020202020204" pitchFamily="34" charset="0"/>
              </a:rPr>
              <a:t>75. člen</a:t>
            </a:r>
          </a:p>
          <a:p>
            <a:endParaRPr lang="sl-SI" sz="3600" dirty="0">
              <a:solidFill>
                <a:schemeClr val="bg2"/>
              </a:solidFill>
            </a:endParaRPr>
          </a:p>
        </p:txBody>
      </p:sp>
      <p:pic>
        <p:nvPicPr>
          <p:cNvPr id="5122" name="Picture 2" descr="C:\Users\Marica\Desktop\POPOLDANSKI SP\PREDAVANJA MOJE ZNANJE\info.jpg"/>
          <p:cNvPicPr>
            <a:picLocks noChangeAspect="1" noChangeArrowheads="1"/>
          </p:cNvPicPr>
          <p:nvPr/>
        </p:nvPicPr>
        <p:blipFill>
          <a:blip r:embed="rId2"/>
          <a:srcRect/>
          <a:stretch>
            <a:fillRect/>
          </a:stretch>
        </p:blipFill>
        <p:spPr bwMode="auto">
          <a:xfrm>
            <a:off x="5879976" y="4365104"/>
            <a:ext cx="2736304" cy="1954503"/>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51678" y="1196753"/>
            <a:ext cx="10178322" cy="4682840"/>
          </a:xfrm>
        </p:spPr>
        <p:txBody>
          <a:bodyPr/>
          <a:lstStyle/>
          <a:p>
            <a:pPr marL="114300" indent="0">
              <a:buNone/>
            </a:pPr>
            <a:endParaRPr lang="sl-SI" sz="4400" dirty="0"/>
          </a:p>
          <a:p>
            <a:endParaRPr lang="sl-SI" sz="4400" dirty="0"/>
          </a:p>
        </p:txBody>
      </p:sp>
      <p:sp>
        <p:nvSpPr>
          <p:cNvPr id="7" name="Textfeld 6">
            <a:extLst>
              <a:ext uri="{FF2B5EF4-FFF2-40B4-BE49-F238E27FC236}">
                <a16:creationId xmlns:a16="http://schemas.microsoft.com/office/drawing/2014/main" id="{DBEDA129-3DCD-4CBD-B8AE-D882039DE7D6}"/>
              </a:ext>
            </a:extLst>
          </p:cNvPr>
          <p:cNvSpPr txBox="1"/>
          <p:nvPr/>
        </p:nvSpPr>
        <p:spPr>
          <a:xfrm>
            <a:off x="2351584" y="692696"/>
            <a:ext cx="6864424" cy="4093428"/>
          </a:xfrm>
          <a:prstGeom prst="rect">
            <a:avLst/>
          </a:prstGeom>
          <a:noFill/>
        </p:spPr>
        <p:txBody>
          <a:bodyPr wrap="square">
            <a:spAutoFit/>
          </a:bodyPr>
          <a:lstStyle/>
          <a:p>
            <a:pPr algn="ctr">
              <a:spcBef>
                <a:spcPts val="2400"/>
              </a:spcBef>
            </a:pPr>
            <a:r>
              <a:rPr lang="sl-SI" sz="2000" b="1" i="0" dirty="0">
                <a:solidFill>
                  <a:srgbClr val="000000"/>
                </a:solidFill>
                <a:effectLst/>
                <a:latin typeface="Arial" panose="020B0604020202020204" pitchFamily="34" charset="0"/>
              </a:rPr>
              <a:t>82. člen</a:t>
            </a:r>
          </a:p>
          <a:p>
            <a:pPr algn="ctr"/>
            <a:r>
              <a:rPr lang="sl-SI" sz="2000" b="1" i="0" dirty="0">
                <a:solidFill>
                  <a:srgbClr val="000000"/>
                </a:solidFill>
                <a:effectLst/>
                <a:latin typeface="Arial" panose="020B0604020202020204" pitchFamily="34" charset="0"/>
              </a:rPr>
              <a:t>(skupne obveznosti zakoncev)</a:t>
            </a:r>
          </a:p>
          <a:p>
            <a:pPr indent="648335" algn="just">
              <a:spcBef>
                <a:spcPts val="1200"/>
              </a:spcBef>
            </a:pPr>
            <a:r>
              <a:rPr lang="sl-SI" sz="2000" b="0" i="0" dirty="0">
                <a:solidFill>
                  <a:srgbClr val="000000"/>
                </a:solidFill>
                <a:effectLst/>
                <a:latin typeface="Arial" panose="020B0604020202020204" pitchFamily="34" charset="0"/>
              </a:rPr>
              <a:t>(1) Skupne obveznosti zakoncev so tiste, ki po splošnih predpisih obremenjujejo oba zakonca, obveznosti, nastale v zvezi s skupnim premoženjem, in obveznosti, ki jih prevzame zakonec za tekoče potrebe življenjske skupnosti z drugim zakoncem ali družine. Za te obveznosti odgovarjata zakonca nerazdelno s skupnim in tudi s posebnim premoženjem vsakega od njiju.</a:t>
            </a:r>
          </a:p>
          <a:p>
            <a:pPr indent="648335" algn="just">
              <a:spcBef>
                <a:spcPts val="1200"/>
              </a:spcBef>
            </a:pPr>
            <a:r>
              <a:rPr lang="sl-SI" sz="2000" b="0" i="0" dirty="0">
                <a:solidFill>
                  <a:srgbClr val="000000"/>
                </a:solidFill>
                <a:effectLst/>
                <a:latin typeface="Arial" panose="020B0604020202020204" pitchFamily="34" charset="0"/>
              </a:rPr>
              <a:t>(2) Zakonec lahko od drugega zakonca terja povračilo za to, kar je ob poravnavi obveznosti, ki bremeni oba, plačal več, kakor znaša njegov del obveznosti.</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51678" y="1628799"/>
            <a:ext cx="10178322" cy="4250793"/>
          </a:xfrm>
        </p:spPr>
        <p:txBody>
          <a:bodyPr/>
          <a:lstStyle/>
          <a:p>
            <a:pPr algn="ctr">
              <a:buNone/>
            </a:pPr>
            <a:endParaRPr lang="sl-SI" sz="4000" dirty="0">
              <a:solidFill>
                <a:schemeClr val="bg2"/>
              </a:solidFill>
            </a:endParaRPr>
          </a:p>
          <a:p>
            <a:pPr algn="ctr">
              <a:buNone/>
            </a:pPr>
            <a:r>
              <a:rPr lang="sl-SI" sz="4000" dirty="0">
                <a:solidFill>
                  <a:schemeClr val="bg2"/>
                </a:solidFill>
              </a:rPr>
              <a:t>         </a:t>
            </a:r>
            <a:endParaRPr lang="sl-SI" sz="3200" dirty="0">
              <a:solidFill>
                <a:schemeClr val="bg2"/>
              </a:solidFill>
            </a:endParaRPr>
          </a:p>
        </p:txBody>
      </p:sp>
      <p:pic>
        <p:nvPicPr>
          <p:cNvPr id="6146" name="Picture 2" descr="C:\Users\Marica\Desktop\POPOLDANSKI SP\PREDAVANJA MOJE ZNANJE\ww.png"/>
          <p:cNvPicPr>
            <a:picLocks noChangeAspect="1" noChangeArrowheads="1"/>
          </p:cNvPicPr>
          <p:nvPr/>
        </p:nvPicPr>
        <p:blipFill>
          <a:blip r:embed="rId2"/>
          <a:srcRect/>
          <a:stretch>
            <a:fillRect/>
          </a:stretch>
        </p:blipFill>
        <p:spPr bwMode="auto">
          <a:xfrm>
            <a:off x="1055440" y="2204864"/>
            <a:ext cx="2592288" cy="3820310"/>
          </a:xfrm>
          <a:prstGeom prst="rect">
            <a:avLst/>
          </a:prstGeom>
          <a:noFill/>
        </p:spPr>
      </p:pic>
      <p:sp>
        <p:nvSpPr>
          <p:cNvPr id="8" name="Textfeld 7">
            <a:extLst>
              <a:ext uri="{FF2B5EF4-FFF2-40B4-BE49-F238E27FC236}">
                <a16:creationId xmlns:a16="http://schemas.microsoft.com/office/drawing/2014/main" id="{55087D66-F9CA-4932-8C45-EDA2DF43BB33}"/>
              </a:ext>
            </a:extLst>
          </p:cNvPr>
          <p:cNvSpPr txBox="1"/>
          <p:nvPr/>
        </p:nvSpPr>
        <p:spPr>
          <a:xfrm>
            <a:off x="4583832" y="1874140"/>
            <a:ext cx="6096000" cy="4124206"/>
          </a:xfrm>
          <a:prstGeom prst="rect">
            <a:avLst/>
          </a:prstGeom>
          <a:noFill/>
        </p:spPr>
        <p:txBody>
          <a:bodyPr wrap="square">
            <a:spAutoFit/>
          </a:bodyPr>
          <a:lstStyle/>
          <a:p>
            <a:pPr algn="ctr">
              <a:spcBef>
                <a:spcPts val="2400"/>
              </a:spcBef>
            </a:pPr>
            <a:r>
              <a:rPr lang="sl-SI" sz="2800" b="1" i="0" dirty="0">
                <a:solidFill>
                  <a:srgbClr val="000000"/>
                </a:solidFill>
                <a:effectLst/>
                <a:latin typeface="Arial" panose="020B0604020202020204" pitchFamily="34" charset="0"/>
              </a:rPr>
              <a:t>95. člen</a:t>
            </a:r>
          </a:p>
          <a:p>
            <a:pPr algn="ctr"/>
            <a:r>
              <a:rPr lang="sl-SI" sz="2800" b="1" i="0" dirty="0">
                <a:solidFill>
                  <a:srgbClr val="000000"/>
                </a:solidFill>
                <a:effectLst/>
                <a:latin typeface="Arial" panose="020B0604020202020204" pitchFamily="34" charset="0"/>
              </a:rPr>
              <a:t>(način prenehanja zakonske zveze)</a:t>
            </a:r>
          </a:p>
          <a:p>
            <a:pPr indent="648335" algn="just">
              <a:spcBef>
                <a:spcPts val="1200"/>
              </a:spcBef>
            </a:pPr>
            <a:r>
              <a:rPr lang="sl-SI" sz="2800" b="0" i="0" dirty="0">
                <a:solidFill>
                  <a:srgbClr val="000000"/>
                </a:solidFill>
                <a:effectLst/>
                <a:latin typeface="Arial" panose="020B0604020202020204" pitchFamily="34" charset="0"/>
              </a:rPr>
              <a:t>Zakonska zveza preneha s smrtjo enega zakonca, z razglasitvijo enega zakonca za mrtvega, z razveljavitvijo ali z razvezo zakonske zveze</a:t>
            </a:r>
            <a:r>
              <a:rPr lang="sl-SI" sz="1400" b="0" i="0" dirty="0">
                <a:solidFill>
                  <a:srgbClr val="000000"/>
                </a:solidFill>
                <a:effectLst/>
                <a:latin typeface="Arial" panose="020B0604020202020204" pitchFamily="34" charset="0"/>
              </a:rPr>
              <a:t>.</a:t>
            </a:r>
          </a:p>
          <a:p>
            <a:br>
              <a:rPr lang="sl-SI" dirty="0"/>
            </a:br>
            <a:endParaRPr lang="sl-SI"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4"/>
          <p:cNvSpPr txBox="1">
            <a:spLocks noGrp="1"/>
          </p:cNvSpPr>
          <p:nvPr>
            <p:ph type="title"/>
          </p:nvPr>
        </p:nvSpPr>
        <p:spPr>
          <a:xfrm>
            <a:off x="1251678" y="382385"/>
            <a:ext cx="10178400" cy="14922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sl-SI" dirty="0"/>
              <a:t>Uvod</a:t>
            </a:r>
            <a:endParaRPr dirty="0"/>
          </a:p>
        </p:txBody>
      </p:sp>
      <p:sp>
        <p:nvSpPr>
          <p:cNvPr id="95" name="Google Shape;95;p14"/>
          <p:cNvSpPr txBox="1">
            <a:spLocks noGrp="1"/>
          </p:cNvSpPr>
          <p:nvPr>
            <p:ph type="body" idx="1"/>
          </p:nvPr>
        </p:nvSpPr>
        <p:spPr>
          <a:xfrm>
            <a:off x="1251678" y="2286001"/>
            <a:ext cx="10178400" cy="3593700"/>
          </a:xfrm>
          <a:prstGeom prst="rect">
            <a:avLst/>
          </a:prstGeom>
        </p:spPr>
        <p:txBody>
          <a:bodyPr spcFirstLastPara="1" wrap="square" lIns="91425" tIns="45700" rIns="91425" bIns="45700" anchor="t" anchorCtr="0">
            <a:noAutofit/>
          </a:bodyPr>
          <a:lstStyle/>
          <a:p>
            <a:pPr marL="0" lvl="0" indent="0" algn="l" rtl="0">
              <a:spcBef>
                <a:spcPts val="700"/>
              </a:spcBef>
              <a:spcAft>
                <a:spcPts val="0"/>
              </a:spcAft>
              <a:buNone/>
            </a:pPr>
            <a:r>
              <a:rPr lang="en-US" dirty="0" err="1"/>
              <a:t>Predava</a:t>
            </a:r>
            <a:r>
              <a:rPr lang="sl-SI" dirty="0"/>
              <a:t>nje se snema. </a:t>
            </a:r>
            <a:endParaRPr dirty="0"/>
          </a:p>
          <a:p>
            <a:pPr marL="0" lvl="0" indent="0" algn="l" rtl="0">
              <a:spcBef>
                <a:spcPts val="700"/>
              </a:spcBef>
              <a:spcAft>
                <a:spcPts val="0"/>
              </a:spcAft>
              <a:buNone/>
            </a:pPr>
            <a:r>
              <a:rPr lang="en-US" dirty="0" err="1"/>
              <a:t>Udeležence</a:t>
            </a:r>
            <a:r>
              <a:rPr lang="en-US" dirty="0"/>
              <a:t> </a:t>
            </a:r>
            <a:r>
              <a:rPr lang="en-US" dirty="0" err="1"/>
              <a:t>prosimo</a:t>
            </a:r>
            <a:r>
              <a:rPr lang="en-US" dirty="0"/>
              <a:t>, </a:t>
            </a:r>
            <a:r>
              <a:rPr lang="en-US" dirty="0" err="1"/>
              <a:t>da</a:t>
            </a:r>
            <a:r>
              <a:rPr lang="en-US" dirty="0"/>
              <a:t> ne </a:t>
            </a:r>
            <a:r>
              <a:rPr lang="en-US" dirty="0" err="1"/>
              <a:t>izpostavljajo</a:t>
            </a:r>
            <a:r>
              <a:rPr lang="en-US" dirty="0"/>
              <a:t> </a:t>
            </a:r>
            <a:r>
              <a:rPr lang="en-US" dirty="0" err="1"/>
              <a:t>svojih</a:t>
            </a:r>
            <a:r>
              <a:rPr lang="en-US" dirty="0"/>
              <a:t> </a:t>
            </a:r>
            <a:r>
              <a:rPr lang="en-US" dirty="0" err="1"/>
              <a:t>osebnih</a:t>
            </a:r>
            <a:r>
              <a:rPr lang="en-US" dirty="0"/>
              <a:t> </a:t>
            </a:r>
            <a:r>
              <a:rPr lang="en-US" dirty="0" err="1"/>
              <a:t>podatkov</a:t>
            </a:r>
            <a:r>
              <a:rPr lang="en-US" dirty="0"/>
              <a:t>, </a:t>
            </a:r>
            <a:r>
              <a:rPr lang="en-US" dirty="0" err="1"/>
              <a:t>saj</a:t>
            </a:r>
            <a:r>
              <a:rPr lang="en-US" dirty="0"/>
              <a:t> </a:t>
            </a:r>
            <a:r>
              <a:rPr lang="en-US" dirty="0" err="1"/>
              <a:t>za</a:t>
            </a:r>
            <a:r>
              <a:rPr lang="en-US" dirty="0"/>
              <a:t> </a:t>
            </a:r>
            <a:r>
              <a:rPr lang="en-US" dirty="0" err="1"/>
              <a:t>morebitne</a:t>
            </a:r>
            <a:r>
              <a:rPr lang="en-US" dirty="0"/>
              <a:t> </a:t>
            </a:r>
            <a:r>
              <a:rPr lang="en-US" dirty="0" err="1"/>
              <a:t>omembe</a:t>
            </a:r>
            <a:r>
              <a:rPr lang="en-US" dirty="0"/>
              <a:t> </a:t>
            </a:r>
            <a:r>
              <a:rPr lang="en-US" dirty="0" err="1"/>
              <a:t>na</a:t>
            </a:r>
            <a:r>
              <a:rPr lang="en-US" dirty="0"/>
              <a:t> </a:t>
            </a:r>
            <a:r>
              <a:rPr lang="en-US" dirty="0" err="1"/>
              <a:t>predavanju</a:t>
            </a:r>
            <a:r>
              <a:rPr lang="en-US" dirty="0"/>
              <a:t> in </a:t>
            </a:r>
            <a:r>
              <a:rPr lang="en-US" dirty="0" err="1"/>
              <a:t>posledično</a:t>
            </a:r>
            <a:r>
              <a:rPr lang="en-US" dirty="0"/>
              <a:t> </a:t>
            </a:r>
            <a:r>
              <a:rPr lang="en-US" dirty="0" err="1"/>
              <a:t>možnosti</a:t>
            </a:r>
            <a:r>
              <a:rPr lang="en-US" dirty="0"/>
              <a:t> </a:t>
            </a:r>
            <a:r>
              <a:rPr lang="en-US" dirty="0" err="1"/>
              <a:t>prepoznavanja</a:t>
            </a:r>
            <a:r>
              <a:rPr lang="en-US" dirty="0"/>
              <a:t> ne </a:t>
            </a:r>
            <a:r>
              <a:rPr lang="en-US" dirty="0" err="1"/>
              <a:t>prevzemamo</a:t>
            </a:r>
            <a:r>
              <a:rPr lang="en-US" dirty="0"/>
              <a:t> </a:t>
            </a:r>
            <a:r>
              <a:rPr lang="en-US" dirty="0" err="1"/>
              <a:t>odgovornosti</a:t>
            </a:r>
            <a:r>
              <a:rPr lang="en-US" dirty="0"/>
              <a:t>. </a:t>
            </a: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1318423"/>
          </a:xfrm>
        </p:spPr>
        <p:txBody>
          <a:bodyPr/>
          <a:lstStyle/>
          <a:p>
            <a:r>
              <a:rPr lang="sl-SI" dirty="0"/>
              <a:t>Kaj pa pojem družine v širšem smislu?</a:t>
            </a:r>
          </a:p>
        </p:txBody>
      </p:sp>
      <p:sp>
        <p:nvSpPr>
          <p:cNvPr id="3" name="Text Placeholder 2"/>
          <p:cNvSpPr>
            <a:spLocks noGrp="1"/>
          </p:cNvSpPr>
          <p:nvPr>
            <p:ph type="body" idx="1"/>
          </p:nvPr>
        </p:nvSpPr>
        <p:spPr>
          <a:xfrm>
            <a:off x="1251678" y="2060847"/>
            <a:ext cx="2756090" cy="2016225"/>
          </a:xfrm>
        </p:spPr>
        <p:txBody>
          <a:bodyPr/>
          <a:lstStyle/>
          <a:p>
            <a:r>
              <a:rPr lang="sl-SI" sz="4000" dirty="0"/>
              <a:t>Formalen</a:t>
            </a:r>
          </a:p>
          <a:p>
            <a:r>
              <a:rPr lang="sl-SI" sz="4000" dirty="0"/>
              <a:t>Vsakdanji</a:t>
            </a:r>
          </a:p>
          <a:p>
            <a:pPr marL="114300" indent="0">
              <a:buNone/>
            </a:pPr>
            <a:endParaRPr lang="sl-SI" sz="4000" dirty="0"/>
          </a:p>
        </p:txBody>
      </p:sp>
      <p:pic>
        <p:nvPicPr>
          <p:cNvPr id="1028" name="Picture 4" descr="The Importance of Family">
            <a:extLst>
              <a:ext uri="{FF2B5EF4-FFF2-40B4-BE49-F238E27FC236}">
                <a16:creationId xmlns:a16="http://schemas.microsoft.com/office/drawing/2014/main" id="{F16000C0-FE6F-4CFC-A9C9-686B2C6FF1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5880" y="1803089"/>
            <a:ext cx="4497170" cy="253174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a:t>DRUŽINA</a:t>
            </a:r>
          </a:p>
        </p:txBody>
      </p:sp>
      <p:sp>
        <p:nvSpPr>
          <p:cNvPr id="3" name="Text Placeholder 2"/>
          <p:cNvSpPr>
            <a:spLocks noGrp="1"/>
          </p:cNvSpPr>
          <p:nvPr>
            <p:ph type="body" idx="1"/>
          </p:nvPr>
        </p:nvSpPr>
        <p:spPr>
          <a:xfrm>
            <a:off x="1251678" y="1628801"/>
            <a:ext cx="10178322" cy="4250792"/>
          </a:xfrm>
        </p:spPr>
        <p:txBody>
          <a:bodyPr/>
          <a:lstStyle/>
          <a:p>
            <a:pPr>
              <a:buNone/>
            </a:pPr>
            <a:r>
              <a:rPr lang="sl-SI" sz="3600" dirty="0"/>
              <a:t>VREDNOTA</a:t>
            </a:r>
          </a:p>
          <a:p>
            <a:pPr>
              <a:buNone/>
            </a:pPr>
            <a:r>
              <a:rPr lang="sl-SI" sz="3600" dirty="0"/>
              <a:t>Kaj to pomeni?</a:t>
            </a:r>
          </a:p>
          <a:p>
            <a:pPr>
              <a:buNone/>
            </a:pPr>
            <a:endParaRPr lang="sl-SI" sz="3600" dirty="0"/>
          </a:p>
        </p:txBody>
      </p:sp>
      <p:pic>
        <p:nvPicPr>
          <p:cNvPr id="7170" name="Picture 2" descr="C:\Users\Marica\Desktop\POPOLDANSKI SP\PREDAVANJA MOJE ZNANJE\min.jpg"/>
          <p:cNvPicPr>
            <a:picLocks noChangeAspect="1" noChangeArrowheads="1"/>
          </p:cNvPicPr>
          <p:nvPr/>
        </p:nvPicPr>
        <p:blipFill>
          <a:blip r:embed="rId2"/>
          <a:srcRect/>
          <a:stretch>
            <a:fillRect/>
          </a:stretch>
        </p:blipFill>
        <p:spPr bwMode="auto">
          <a:xfrm>
            <a:off x="5015880" y="3501008"/>
            <a:ext cx="2143125" cy="2143125"/>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a:t>DZ</a:t>
            </a:r>
          </a:p>
        </p:txBody>
      </p:sp>
      <p:sp>
        <p:nvSpPr>
          <p:cNvPr id="3" name="Text Placeholder 2"/>
          <p:cNvSpPr>
            <a:spLocks noGrp="1"/>
          </p:cNvSpPr>
          <p:nvPr>
            <p:ph type="body" idx="1"/>
          </p:nvPr>
        </p:nvSpPr>
        <p:spPr>
          <a:xfrm>
            <a:off x="1251678" y="1700809"/>
            <a:ext cx="10178322" cy="4178784"/>
          </a:xfrm>
        </p:spPr>
        <p:txBody>
          <a:bodyPr/>
          <a:lstStyle/>
          <a:p>
            <a:r>
              <a:rPr lang="sl-SI" sz="3600" dirty="0"/>
              <a:t>PDF gradivo</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51678" y="836713"/>
            <a:ext cx="7292594" cy="1584175"/>
          </a:xfrm>
        </p:spPr>
        <p:txBody>
          <a:bodyPr/>
          <a:lstStyle/>
          <a:p>
            <a:pPr>
              <a:buNone/>
            </a:pPr>
            <a:r>
              <a:rPr lang="sl-SI" sz="7200" dirty="0"/>
              <a:t>Primeri iz prakse...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l-SI" dirty="0"/>
              <a:t>HVALA ZA POZORNOST</a:t>
            </a:r>
          </a:p>
        </p:txBody>
      </p:sp>
      <p:pic>
        <p:nvPicPr>
          <p:cNvPr id="1026" name="Picture 2" descr="Family Lawyer Moncton | Meredith Bateman Law">
            <a:extLst>
              <a:ext uri="{FF2B5EF4-FFF2-40B4-BE49-F238E27FC236}">
                <a16:creationId xmlns:a16="http://schemas.microsoft.com/office/drawing/2014/main" id="{124C6CD9-FE95-48BC-9396-FFF920BF40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5600" y="1850321"/>
            <a:ext cx="6624228" cy="441615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a:t>Družinski zakonik in družina</a:t>
            </a:r>
          </a:p>
        </p:txBody>
      </p:sp>
      <p:sp>
        <p:nvSpPr>
          <p:cNvPr id="3" name="Text Placeholder 2"/>
          <p:cNvSpPr>
            <a:spLocks noGrp="1"/>
          </p:cNvSpPr>
          <p:nvPr>
            <p:ph type="body" idx="1"/>
          </p:nvPr>
        </p:nvSpPr>
        <p:spPr>
          <a:xfrm>
            <a:off x="1251678" y="1340769"/>
            <a:ext cx="10178322" cy="4538824"/>
          </a:xfrm>
        </p:spPr>
        <p:txBody>
          <a:bodyPr/>
          <a:lstStyle/>
          <a:p>
            <a:r>
              <a:rPr lang="sl-SI" sz="4400" dirty="0"/>
              <a:t>DZ</a:t>
            </a:r>
          </a:p>
          <a:p>
            <a:r>
              <a:rPr lang="sl-SI" sz="4400" dirty="0"/>
              <a:t>Družina – splošno </a:t>
            </a:r>
          </a:p>
          <a:p>
            <a:pPr marL="114300" indent="0">
              <a:buNone/>
            </a:pPr>
            <a:r>
              <a:rPr lang="sl-SI" sz="4400" dirty="0"/>
              <a:t>pojmovanje in pojmovanje</a:t>
            </a:r>
          </a:p>
          <a:p>
            <a:pPr marL="114300" indent="0">
              <a:buNone/>
            </a:pPr>
            <a:r>
              <a:rPr lang="sl-SI" sz="4400" dirty="0"/>
              <a:t>s strani posameznika.</a:t>
            </a:r>
          </a:p>
        </p:txBody>
      </p:sp>
      <p:pic>
        <p:nvPicPr>
          <p:cNvPr id="4" name="Picture 2" descr="C:\Users\Marica\Desktop\POPOLDANSKI SP\MOJA OBČINA\Ločitve.jpg"/>
          <p:cNvPicPr>
            <a:picLocks noChangeAspect="1" noChangeArrowheads="1"/>
          </p:cNvPicPr>
          <p:nvPr/>
        </p:nvPicPr>
        <p:blipFill>
          <a:blip r:embed="rId2"/>
          <a:srcRect/>
          <a:stretch>
            <a:fillRect/>
          </a:stretch>
        </p:blipFill>
        <p:spPr bwMode="auto">
          <a:xfrm>
            <a:off x="7824192" y="1870770"/>
            <a:ext cx="2592288" cy="172650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a:t>Ustava RS – pojem zakonske zveze in pojem družine</a:t>
            </a:r>
            <a:br>
              <a:rPr lang="sl-SI" dirty="0"/>
            </a:br>
            <a:r>
              <a:rPr lang="sl-SI" dirty="0"/>
              <a:t> </a:t>
            </a:r>
          </a:p>
        </p:txBody>
      </p:sp>
      <p:sp>
        <p:nvSpPr>
          <p:cNvPr id="3" name="Text Placeholder 2"/>
          <p:cNvSpPr>
            <a:spLocks noGrp="1"/>
          </p:cNvSpPr>
          <p:nvPr>
            <p:ph type="body" idx="1"/>
          </p:nvPr>
        </p:nvSpPr>
        <p:spPr>
          <a:xfrm>
            <a:off x="1251678" y="2060849"/>
            <a:ext cx="10178322" cy="3818744"/>
          </a:xfrm>
        </p:spPr>
        <p:txBody>
          <a:bodyPr/>
          <a:lstStyle/>
          <a:p>
            <a:pPr marL="114300" indent="0" algn="ctr">
              <a:spcBef>
                <a:spcPts val="2400"/>
              </a:spcBef>
              <a:buNone/>
            </a:pPr>
            <a:r>
              <a:rPr lang="sl-SI" sz="1800" b="1" i="0" dirty="0">
                <a:solidFill>
                  <a:srgbClr val="000000"/>
                </a:solidFill>
                <a:effectLst/>
                <a:latin typeface="Arial" panose="020B0604020202020204" pitchFamily="34" charset="0"/>
              </a:rPr>
              <a:t>53. člen</a:t>
            </a:r>
          </a:p>
          <a:p>
            <a:pPr marL="114300" indent="0" algn="ctr">
              <a:buNone/>
            </a:pPr>
            <a:r>
              <a:rPr lang="sl-SI" sz="1800" b="1" i="0" dirty="0">
                <a:solidFill>
                  <a:srgbClr val="000000"/>
                </a:solidFill>
                <a:effectLst/>
                <a:latin typeface="Arial" panose="020B0604020202020204" pitchFamily="34" charset="0"/>
              </a:rPr>
              <a:t>(zakonska zveza in družina)</a:t>
            </a:r>
          </a:p>
          <a:p>
            <a:pPr indent="0" algn="just">
              <a:spcBef>
                <a:spcPts val="1200"/>
              </a:spcBef>
              <a:buNone/>
            </a:pPr>
            <a:r>
              <a:rPr lang="sl-SI" sz="1800" b="0" i="0" dirty="0">
                <a:solidFill>
                  <a:srgbClr val="000000"/>
                </a:solidFill>
                <a:effectLst/>
                <a:latin typeface="Arial" panose="020B0604020202020204" pitchFamily="34" charset="0"/>
              </a:rPr>
              <a:t>Zakonska zveza temelji na enakopravnosti zakoncev. Sklene se pred pristojnim državnim organom.</a:t>
            </a:r>
          </a:p>
          <a:p>
            <a:pPr indent="0" algn="just">
              <a:spcBef>
                <a:spcPts val="1200"/>
              </a:spcBef>
              <a:buNone/>
            </a:pPr>
            <a:r>
              <a:rPr lang="sl-SI" sz="1800" b="0" i="0" dirty="0">
                <a:solidFill>
                  <a:srgbClr val="000000"/>
                </a:solidFill>
                <a:effectLst/>
                <a:latin typeface="Arial" panose="020B0604020202020204" pitchFamily="34" charset="0"/>
              </a:rPr>
              <a:t>Zakonsko zvezo in pravna razmerja v njej, v družini in v zunajzakonski skupnosti ureja zakon.</a:t>
            </a:r>
          </a:p>
          <a:p>
            <a:pPr indent="0" algn="just">
              <a:spcBef>
                <a:spcPts val="1200"/>
              </a:spcBef>
              <a:buNone/>
            </a:pPr>
            <a:r>
              <a:rPr lang="sl-SI" sz="1800" b="0" i="0" dirty="0">
                <a:solidFill>
                  <a:srgbClr val="000000"/>
                </a:solidFill>
                <a:effectLst/>
                <a:latin typeface="Arial" panose="020B0604020202020204" pitchFamily="34" charset="0"/>
              </a:rPr>
              <a:t>Država varuje družino, materinstvo, očetovstvo, otroke in mladino ter ustvarja za to varstvo potrebne razmere.</a:t>
            </a:r>
          </a:p>
          <a:p>
            <a:pPr>
              <a:buNone/>
            </a:pPr>
            <a:endParaRPr lang="sl-SI"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51678" y="764705"/>
            <a:ext cx="10178322" cy="5114888"/>
          </a:xfrm>
        </p:spPr>
        <p:txBody>
          <a:bodyPr/>
          <a:lstStyle/>
          <a:p>
            <a:pPr marL="114300" indent="0" algn="ctr">
              <a:spcBef>
                <a:spcPts val="2400"/>
              </a:spcBef>
              <a:buNone/>
            </a:pPr>
            <a:r>
              <a:rPr lang="sl-SI" sz="1800" b="1" i="0" dirty="0">
                <a:solidFill>
                  <a:srgbClr val="000000"/>
                </a:solidFill>
                <a:effectLst/>
                <a:latin typeface="Arial" panose="020B0604020202020204" pitchFamily="34" charset="0"/>
              </a:rPr>
              <a:t>54. člen</a:t>
            </a:r>
          </a:p>
          <a:p>
            <a:pPr marL="114300" indent="0" algn="ctr">
              <a:buNone/>
            </a:pPr>
            <a:r>
              <a:rPr lang="sl-SI" sz="1800" b="1" i="0" dirty="0">
                <a:solidFill>
                  <a:srgbClr val="000000"/>
                </a:solidFill>
                <a:effectLst/>
                <a:latin typeface="Arial" panose="020B0604020202020204" pitchFamily="34" charset="0"/>
              </a:rPr>
              <a:t>(pravice in dolžnosti staršev)</a:t>
            </a:r>
          </a:p>
          <a:p>
            <a:pPr indent="0" algn="just">
              <a:spcBef>
                <a:spcPts val="1200"/>
              </a:spcBef>
              <a:buNone/>
            </a:pPr>
            <a:r>
              <a:rPr lang="sl-SI" sz="1800" b="0" i="0" dirty="0">
                <a:solidFill>
                  <a:srgbClr val="000000"/>
                </a:solidFill>
                <a:effectLst/>
                <a:latin typeface="Arial" panose="020B0604020202020204" pitchFamily="34" charset="0"/>
              </a:rPr>
              <a:t>Starši imajo pravico in dolžnost vzdrževati, izobraževati in vzgajati svoje otroke. Ta pravica in dolžnost se staršem lahko odvzame ali omeji samo iz razlogov, ki jih zaradi varovanja otrokovih koristi določa zakon.</a:t>
            </a:r>
          </a:p>
          <a:p>
            <a:pPr indent="0" algn="just">
              <a:spcBef>
                <a:spcPts val="1200"/>
              </a:spcBef>
              <a:buNone/>
            </a:pPr>
            <a:r>
              <a:rPr lang="sl-SI" sz="1800" b="0" i="0" dirty="0">
                <a:solidFill>
                  <a:srgbClr val="000000"/>
                </a:solidFill>
                <a:effectLst/>
                <a:latin typeface="Arial" panose="020B0604020202020204" pitchFamily="34" charset="0"/>
              </a:rPr>
              <a:t>Otroci, rojeni zunaj zakonske zveze, imajo enake pravice kakor otroci, rojeni v njej.</a:t>
            </a:r>
          </a:p>
          <a:p>
            <a:pPr marL="114300" indent="0" algn="ctr">
              <a:spcBef>
                <a:spcPts val="2400"/>
              </a:spcBef>
              <a:buNone/>
            </a:pPr>
            <a:r>
              <a:rPr lang="sl-SI" sz="1800" b="1" i="0" dirty="0">
                <a:solidFill>
                  <a:srgbClr val="000000"/>
                </a:solidFill>
                <a:effectLst/>
                <a:latin typeface="Arial" panose="020B0604020202020204" pitchFamily="34" charset="0"/>
              </a:rPr>
              <a:t>55. člen</a:t>
            </a:r>
          </a:p>
          <a:p>
            <a:pPr marL="114300" indent="0" algn="ctr">
              <a:buNone/>
            </a:pPr>
            <a:r>
              <a:rPr lang="sl-SI" sz="1800" b="1" i="0" dirty="0">
                <a:solidFill>
                  <a:srgbClr val="000000"/>
                </a:solidFill>
                <a:effectLst/>
                <a:latin typeface="Arial" panose="020B0604020202020204" pitchFamily="34" charset="0"/>
              </a:rPr>
              <a:t>(svobodno odločanje o rojstvih otrok)</a:t>
            </a:r>
          </a:p>
          <a:p>
            <a:pPr indent="0" algn="just">
              <a:spcBef>
                <a:spcPts val="1200"/>
              </a:spcBef>
              <a:buNone/>
            </a:pPr>
            <a:r>
              <a:rPr lang="sl-SI" sz="1800" b="0" i="0" dirty="0">
                <a:solidFill>
                  <a:srgbClr val="000000"/>
                </a:solidFill>
                <a:effectLst/>
                <a:latin typeface="Arial" panose="020B0604020202020204" pitchFamily="34" charset="0"/>
              </a:rPr>
              <a:t>Odločanje o rojstvih svojih otrok je svobodno.</a:t>
            </a:r>
          </a:p>
          <a:p>
            <a:pPr indent="0" algn="just">
              <a:spcBef>
                <a:spcPts val="1200"/>
              </a:spcBef>
              <a:buNone/>
            </a:pPr>
            <a:r>
              <a:rPr lang="sl-SI" sz="1800" b="0" i="0" dirty="0">
                <a:solidFill>
                  <a:srgbClr val="000000"/>
                </a:solidFill>
                <a:effectLst/>
                <a:latin typeface="Arial" panose="020B0604020202020204" pitchFamily="34" charset="0"/>
              </a:rPr>
              <a:t>Država zagotavlja možnosti za uresničevanje te svoboščine in ustvarja razmere, ki omogočajo staršem, da se odločajo za rojstva svojih otrok.</a:t>
            </a:r>
          </a:p>
          <a:p>
            <a:endParaRPr lang="sl-SI"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a:t>Zakonodaja</a:t>
            </a:r>
          </a:p>
        </p:txBody>
      </p:sp>
      <p:sp>
        <p:nvSpPr>
          <p:cNvPr id="3" name="Text Placeholder 2"/>
          <p:cNvSpPr>
            <a:spLocks noGrp="1"/>
          </p:cNvSpPr>
          <p:nvPr>
            <p:ph type="body" idx="1"/>
          </p:nvPr>
        </p:nvSpPr>
        <p:spPr>
          <a:xfrm>
            <a:off x="1251678" y="1340768"/>
            <a:ext cx="10178322" cy="5184576"/>
          </a:xfrm>
        </p:spPr>
        <p:txBody>
          <a:bodyPr/>
          <a:lstStyle/>
          <a:p>
            <a:pPr>
              <a:buNone/>
            </a:pPr>
            <a:r>
              <a:rPr lang="sl-SI" sz="3600" dirty="0"/>
              <a:t>Prej: Zakon o zakonski zvezi in družinskih razmerjih.</a:t>
            </a:r>
          </a:p>
          <a:p>
            <a:pPr>
              <a:buNone/>
            </a:pPr>
            <a:endParaRPr lang="sl-SI" sz="3600" dirty="0"/>
          </a:p>
          <a:p>
            <a:pPr>
              <a:buNone/>
            </a:pPr>
            <a:r>
              <a:rPr lang="sl-SI" sz="3600" dirty="0"/>
              <a:t>Bistvena pojma: Družina in zakonska zveza.</a:t>
            </a:r>
          </a:p>
          <a:p>
            <a:pPr>
              <a:buNone/>
            </a:pPr>
            <a:endParaRPr lang="sl-SI" sz="3600" dirty="0"/>
          </a:p>
          <a:p>
            <a:pPr>
              <a:buNone/>
            </a:pPr>
            <a:r>
              <a:rPr lang="sl-SI" sz="3600" dirty="0"/>
              <a:t>Izvenzakonska skupnost formalno izenačena z zakonsko zvezo.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a:t> </a:t>
            </a:r>
          </a:p>
        </p:txBody>
      </p:sp>
      <p:sp>
        <p:nvSpPr>
          <p:cNvPr id="3" name="Text Placeholder 2"/>
          <p:cNvSpPr>
            <a:spLocks noGrp="1"/>
          </p:cNvSpPr>
          <p:nvPr>
            <p:ph type="body" idx="1"/>
          </p:nvPr>
        </p:nvSpPr>
        <p:spPr>
          <a:xfrm>
            <a:off x="1251678" y="476672"/>
            <a:ext cx="10178322" cy="5760640"/>
          </a:xfrm>
        </p:spPr>
        <p:txBody>
          <a:bodyPr/>
          <a:lstStyle/>
          <a:p>
            <a:pPr marL="114300" indent="0" algn="ctr">
              <a:spcBef>
                <a:spcPts val="2400"/>
              </a:spcBef>
              <a:buNone/>
            </a:pPr>
            <a:r>
              <a:rPr lang="sl-SI" sz="1800" b="1" i="0" dirty="0">
                <a:solidFill>
                  <a:srgbClr val="000000"/>
                </a:solidFill>
                <a:effectLst/>
                <a:latin typeface="Arial" panose="020B0604020202020204" pitchFamily="34" charset="0"/>
              </a:rPr>
              <a:t>DRUŽINSKI ZAKONIK</a:t>
            </a:r>
          </a:p>
          <a:p>
            <a:pPr marL="114300" indent="0" algn="ctr">
              <a:spcBef>
                <a:spcPts val="2400"/>
              </a:spcBef>
              <a:buNone/>
            </a:pPr>
            <a:r>
              <a:rPr lang="sl-SI" sz="1800" b="1" i="0" dirty="0">
                <a:solidFill>
                  <a:srgbClr val="000000"/>
                </a:solidFill>
                <a:effectLst/>
                <a:latin typeface="Arial" panose="020B0604020202020204" pitchFamily="34" charset="0"/>
              </a:rPr>
              <a:t>2. člen</a:t>
            </a:r>
          </a:p>
          <a:p>
            <a:pPr marL="114300" indent="0" algn="ctr">
              <a:buNone/>
            </a:pPr>
            <a:r>
              <a:rPr lang="sl-SI" sz="1800" b="1" i="0" dirty="0">
                <a:solidFill>
                  <a:srgbClr val="000000"/>
                </a:solidFill>
                <a:effectLst/>
                <a:latin typeface="Arial" panose="020B0604020202020204" pitchFamily="34" charset="0"/>
              </a:rPr>
              <a:t>(družina)</a:t>
            </a:r>
          </a:p>
          <a:p>
            <a:pPr indent="0" algn="just">
              <a:spcBef>
                <a:spcPts val="1200"/>
              </a:spcBef>
              <a:buNone/>
            </a:pPr>
            <a:r>
              <a:rPr lang="sl-SI" sz="1800" b="0" i="0" dirty="0">
                <a:solidFill>
                  <a:srgbClr val="000000"/>
                </a:solidFill>
                <a:effectLst/>
                <a:latin typeface="Arial" panose="020B0604020202020204" pitchFamily="34" charset="0"/>
              </a:rPr>
              <a:t>(1) Družina je življenjska skupnost otroka, ne glede na starost otroka, z obema ali enim od staršev ali z drugo odraslo osebo, če ta skrbi za otroka in ima po tem zakoniku do otroka določene obveznosti in pravice.</a:t>
            </a:r>
          </a:p>
          <a:p>
            <a:pPr indent="0" algn="just">
              <a:spcBef>
                <a:spcPts val="1200"/>
              </a:spcBef>
              <a:buNone/>
            </a:pPr>
            <a:r>
              <a:rPr lang="sl-SI" sz="1800" b="0" i="0" dirty="0">
                <a:solidFill>
                  <a:srgbClr val="000000"/>
                </a:solidFill>
                <a:effectLst/>
                <a:latin typeface="Arial" panose="020B0604020202020204" pitchFamily="34" charset="0"/>
              </a:rPr>
              <a:t>(2) Zaradi koristi otrok uživa družina posebno varstvo države.</a:t>
            </a:r>
          </a:p>
          <a:p>
            <a:pPr marL="114300" indent="0" algn="ctr">
              <a:spcBef>
                <a:spcPts val="2400"/>
              </a:spcBef>
              <a:buNone/>
            </a:pPr>
            <a:r>
              <a:rPr lang="sl-SI" sz="1800" b="1" i="0" dirty="0">
                <a:solidFill>
                  <a:srgbClr val="000000"/>
                </a:solidFill>
                <a:effectLst/>
                <a:latin typeface="Arial" panose="020B0604020202020204" pitchFamily="34" charset="0"/>
              </a:rPr>
              <a:t>3. člen</a:t>
            </a:r>
          </a:p>
          <a:p>
            <a:pPr marL="114300" indent="0" algn="ctr">
              <a:buNone/>
            </a:pPr>
            <a:r>
              <a:rPr lang="sl-SI" sz="1800" b="1" i="0" dirty="0">
                <a:solidFill>
                  <a:srgbClr val="000000"/>
                </a:solidFill>
                <a:effectLst/>
                <a:latin typeface="Arial" panose="020B0604020202020204" pitchFamily="34" charset="0"/>
              </a:rPr>
              <a:t>(zakonska zveza)</a:t>
            </a:r>
          </a:p>
          <a:p>
            <a:pPr indent="0" algn="just">
              <a:spcBef>
                <a:spcPts val="1200"/>
              </a:spcBef>
              <a:buNone/>
            </a:pPr>
            <a:r>
              <a:rPr lang="sl-SI" sz="1800" b="0" i="0" dirty="0">
                <a:solidFill>
                  <a:srgbClr val="000000"/>
                </a:solidFill>
                <a:effectLst/>
                <a:latin typeface="Arial" panose="020B0604020202020204" pitchFamily="34" charset="0"/>
              </a:rPr>
              <a:t>(1) Zakonska zveza je življenjska skupnost moža in žene, katere sklenitev, pravne posledice in prenehanje ureja ta zakonik.</a:t>
            </a:r>
          </a:p>
          <a:p>
            <a:pPr indent="0" algn="just">
              <a:spcBef>
                <a:spcPts val="1200"/>
              </a:spcBef>
              <a:buNone/>
            </a:pPr>
            <a:r>
              <a:rPr lang="sl-SI" sz="1800" b="0" i="0" dirty="0">
                <a:solidFill>
                  <a:srgbClr val="000000"/>
                </a:solidFill>
                <a:effectLst/>
                <a:latin typeface="Arial" panose="020B0604020202020204" pitchFamily="34" charset="0"/>
              </a:rPr>
              <a:t>(2) Pomen zakonske zveze je v zasnovanju družine.</a:t>
            </a:r>
          </a:p>
          <a:p>
            <a:pPr>
              <a:buNone/>
            </a:pPr>
            <a:endParaRPr lang="sl-SI"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51678" y="404664"/>
            <a:ext cx="10178322" cy="5474929"/>
          </a:xfrm>
        </p:spPr>
        <p:txBody>
          <a:bodyPr/>
          <a:lstStyle/>
          <a:p>
            <a:pPr marL="114300" indent="0" algn="ctr">
              <a:spcBef>
                <a:spcPts val="2400"/>
              </a:spcBef>
              <a:buNone/>
            </a:pPr>
            <a:r>
              <a:rPr lang="sl-SI" sz="1800" b="1" i="0" dirty="0">
                <a:solidFill>
                  <a:srgbClr val="000000"/>
                </a:solidFill>
                <a:effectLst/>
                <a:latin typeface="Arial" panose="020B0604020202020204" pitchFamily="34" charset="0"/>
              </a:rPr>
              <a:t>4. člen</a:t>
            </a:r>
          </a:p>
          <a:p>
            <a:pPr marL="114300" indent="0" algn="ctr">
              <a:buNone/>
            </a:pPr>
            <a:r>
              <a:rPr lang="sl-SI" sz="1800" b="1" i="0" dirty="0">
                <a:solidFill>
                  <a:srgbClr val="000000"/>
                </a:solidFill>
                <a:effectLst/>
                <a:latin typeface="Arial" panose="020B0604020202020204" pitchFamily="34" charset="0"/>
              </a:rPr>
              <a:t>(zunajzakonska skupnost)</a:t>
            </a:r>
          </a:p>
          <a:p>
            <a:pPr indent="0" algn="just">
              <a:spcBef>
                <a:spcPts val="1200"/>
              </a:spcBef>
              <a:buNone/>
            </a:pPr>
            <a:r>
              <a:rPr lang="sl-SI" sz="1800" b="0" i="0" dirty="0">
                <a:solidFill>
                  <a:srgbClr val="000000"/>
                </a:solidFill>
                <a:effectLst/>
                <a:latin typeface="Arial" panose="020B0604020202020204" pitchFamily="34" charset="0"/>
              </a:rPr>
              <a:t>(1) Zunajzakonska skupnost je dalj časa trajajoča življenjska skupnost moškega in ženske, ki nista sklenila zakonske zveze, in ni razlogov, zaradi katerih bi bila zakonska zveza med njima neveljavna. Taka skupnost ima v razmerju med njima enake pravne posledice po tem zakoniku, kakor če bi sklenila zakonsko zvezo; na drugih pravnih področjih pa ima taka skupnost pravne posledice, če zakon tako določa.</a:t>
            </a:r>
          </a:p>
          <a:p>
            <a:pPr indent="0" algn="just">
              <a:spcBef>
                <a:spcPts val="1200"/>
              </a:spcBef>
              <a:buNone/>
            </a:pPr>
            <a:r>
              <a:rPr lang="sl-SI" sz="1800" b="0" i="0" dirty="0">
                <a:solidFill>
                  <a:srgbClr val="000000"/>
                </a:solidFill>
                <a:effectLst/>
                <a:latin typeface="Arial" panose="020B0604020202020204" pitchFamily="34" charset="0"/>
              </a:rPr>
              <a:t>(2) Če je odločitev o pravici ali obveznosti odvisna od vprašanja obstoja življenjske skupnosti iz prejšnjega odstavka, se o tem vprašanju odloči v postopku za ugotovitev te pravice ali obveznosti. Odločitev o tem vprašanju ima pravni učinek samo v stvari, v kateri je bilo to vprašanje rešeno.</a:t>
            </a:r>
          </a:p>
          <a:p>
            <a:pPr marL="114300" indent="0" algn="ctr">
              <a:spcBef>
                <a:spcPts val="2400"/>
              </a:spcBef>
              <a:buNone/>
            </a:pPr>
            <a:r>
              <a:rPr lang="sl-SI" sz="1800" b="1" i="0" dirty="0">
                <a:solidFill>
                  <a:srgbClr val="000000"/>
                </a:solidFill>
                <a:effectLst/>
                <a:latin typeface="Arial" panose="020B0604020202020204" pitchFamily="34" charset="0"/>
              </a:rPr>
              <a:t>5. člen</a:t>
            </a:r>
          </a:p>
          <a:p>
            <a:pPr marL="114300" indent="0" algn="ctr">
              <a:buNone/>
            </a:pPr>
            <a:r>
              <a:rPr lang="sl-SI" sz="1800" b="1" i="0" dirty="0">
                <a:solidFill>
                  <a:srgbClr val="000000"/>
                </a:solidFill>
                <a:effectLst/>
                <a:latin typeface="Arial" panose="020B0604020202020204" pitchFamily="34" charset="0"/>
              </a:rPr>
              <a:t>(otrok)</a:t>
            </a:r>
          </a:p>
          <a:p>
            <a:pPr indent="0" algn="just">
              <a:spcBef>
                <a:spcPts val="1200"/>
              </a:spcBef>
              <a:buNone/>
            </a:pPr>
            <a:r>
              <a:rPr lang="sl-SI" sz="1800" b="0" i="0" dirty="0">
                <a:solidFill>
                  <a:srgbClr val="000000"/>
                </a:solidFill>
                <a:effectLst/>
                <a:latin typeface="Arial" panose="020B0604020202020204" pitchFamily="34" charset="0"/>
              </a:rPr>
              <a:t>Po tem zakoniku je otrok oseba, ki še ni dopolnila 18 let, razen če je že prej pridobila popolno poslovno sposobnost.</a:t>
            </a:r>
          </a:p>
          <a:p>
            <a:endParaRPr lang="sl-SI"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51678" y="0"/>
            <a:ext cx="10178322" cy="5879593"/>
          </a:xfrm>
        </p:spPr>
        <p:txBody>
          <a:bodyPr/>
          <a:lstStyle/>
          <a:p>
            <a:pPr marL="114300" indent="0" algn="ctr">
              <a:spcBef>
                <a:spcPts val="2400"/>
              </a:spcBef>
              <a:buNone/>
            </a:pPr>
            <a:r>
              <a:rPr lang="sl-SI" sz="1400" b="1" i="0" dirty="0">
                <a:solidFill>
                  <a:srgbClr val="000000"/>
                </a:solidFill>
                <a:effectLst/>
                <a:latin typeface="Arial" panose="020B0604020202020204" pitchFamily="34" charset="0"/>
              </a:rPr>
              <a:t>6. člen</a:t>
            </a:r>
          </a:p>
          <a:p>
            <a:pPr marL="114300" indent="0" algn="ctr">
              <a:buNone/>
            </a:pPr>
            <a:r>
              <a:rPr lang="sl-SI" sz="1400" b="1" i="0" dirty="0">
                <a:solidFill>
                  <a:srgbClr val="000000"/>
                </a:solidFill>
                <a:effectLst/>
                <a:latin typeface="Arial" panose="020B0604020202020204" pitchFamily="34" charset="0"/>
              </a:rPr>
              <a:t>(starševska skrb)</a:t>
            </a:r>
          </a:p>
          <a:p>
            <a:pPr indent="0" algn="just">
              <a:spcBef>
                <a:spcPts val="1200"/>
              </a:spcBef>
              <a:buNone/>
            </a:pPr>
            <a:r>
              <a:rPr lang="sl-SI" sz="1400" b="0" i="0" dirty="0">
                <a:solidFill>
                  <a:srgbClr val="000000"/>
                </a:solidFill>
                <a:effectLst/>
                <a:latin typeface="Arial" panose="020B0604020202020204" pitchFamily="34" charset="0"/>
              </a:rPr>
              <a:t>(1) Starševska skrb je celota obveznosti in pravic staršev, da v skladu s svojimi zmožnostmi ustvarijo razmere, v katerih bo zagotovljen celovit otrokov razvoj.</a:t>
            </a:r>
          </a:p>
          <a:p>
            <a:pPr indent="0" algn="just">
              <a:spcBef>
                <a:spcPts val="1200"/>
              </a:spcBef>
              <a:buNone/>
            </a:pPr>
            <a:r>
              <a:rPr lang="sl-SI" sz="1400" b="0" i="0" dirty="0">
                <a:solidFill>
                  <a:srgbClr val="000000"/>
                </a:solidFill>
                <a:effectLst/>
                <a:latin typeface="Arial" panose="020B0604020202020204" pitchFamily="34" charset="0"/>
              </a:rPr>
              <a:t>(2) Starševska skrb pripada skupaj obema staršema.</a:t>
            </a:r>
          </a:p>
          <a:p>
            <a:pPr marL="114300" indent="0" algn="ctr">
              <a:spcBef>
                <a:spcPts val="2400"/>
              </a:spcBef>
              <a:buNone/>
            </a:pPr>
            <a:r>
              <a:rPr lang="sl-SI" sz="1400" b="1" i="0" dirty="0">
                <a:solidFill>
                  <a:srgbClr val="000000"/>
                </a:solidFill>
                <a:effectLst/>
                <a:latin typeface="Arial" panose="020B0604020202020204" pitchFamily="34" charset="0"/>
              </a:rPr>
              <a:t>7. člen</a:t>
            </a:r>
          </a:p>
          <a:p>
            <a:pPr marL="114300" indent="0" algn="ctr">
              <a:buNone/>
            </a:pPr>
            <a:r>
              <a:rPr lang="sl-SI" sz="1400" b="1" i="0" dirty="0">
                <a:solidFill>
                  <a:srgbClr val="000000"/>
                </a:solidFill>
                <a:effectLst/>
                <a:latin typeface="Arial" panose="020B0604020202020204" pitchFamily="34" charset="0"/>
              </a:rPr>
              <a:t>(načelo otrokove koristi)</a:t>
            </a:r>
          </a:p>
          <a:p>
            <a:pPr indent="0" algn="just">
              <a:spcBef>
                <a:spcPts val="1200"/>
              </a:spcBef>
              <a:buNone/>
            </a:pPr>
            <a:r>
              <a:rPr lang="sl-SI" sz="1400" b="0" i="0" dirty="0">
                <a:solidFill>
                  <a:srgbClr val="000000"/>
                </a:solidFill>
                <a:effectLst/>
                <a:latin typeface="Arial" panose="020B0604020202020204" pitchFamily="34" charset="0"/>
              </a:rPr>
              <a:t>(1) Starši v vseh dejavnostih v zvezi z otrokom skrbijo za korist otroka. Otroke vzgajajo s spoštovanjem do njihove osebe, individualnosti in dostojanstva.</a:t>
            </a:r>
          </a:p>
          <a:p>
            <a:pPr indent="0" algn="just">
              <a:spcBef>
                <a:spcPts val="1200"/>
              </a:spcBef>
              <a:buNone/>
            </a:pPr>
            <a:r>
              <a:rPr lang="sl-SI" sz="1400" b="0" i="0" dirty="0">
                <a:solidFill>
                  <a:srgbClr val="000000"/>
                </a:solidFill>
                <a:effectLst/>
                <a:latin typeface="Arial" panose="020B0604020202020204" pitchFamily="34" charset="0"/>
              </a:rPr>
              <a:t>(2) Starši imajo pri skrbi in odgovornosti za korist otroka prednost pred vsemi drugimi.</a:t>
            </a:r>
          </a:p>
          <a:p>
            <a:pPr indent="0" algn="just">
              <a:spcBef>
                <a:spcPts val="1200"/>
              </a:spcBef>
              <a:buNone/>
            </a:pPr>
            <a:r>
              <a:rPr lang="sl-SI" sz="1400" b="0" i="0" dirty="0">
                <a:solidFill>
                  <a:srgbClr val="000000"/>
                </a:solidFill>
                <a:effectLst/>
                <a:latin typeface="Arial" panose="020B0604020202020204" pitchFamily="34" charset="0"/>
              </a:rPr>
              <a:t>(3) Starši delajo v korist otroka, če, zlasti ob upoštevanju osebnosti otroka, njegove starosti in razvojne stopnje ter hotenj, primerno zadovoljujejo njegove materialne, čustvene in psihosocialne potrebe z ravnanjem, ki kaže na njihovo skrb in odgovornost do otroka, ter mu nudijo primerno vzgojno vodstvo in ga spodbujajo v njegovem razvoju.</a:t>
            </a:r>
          </a:p>
          <a:p>
            <a:pPr indent="0" algn="just">
              <a:spcBef>
                <a:spcPts val="1200"/>
              </a:spcBef>
              <a:buNone/>
            </a:pPr>
            <a:r>
              <a:rPr lang="sl-SI" sz="1400" b="0" i="0" dirty="0">
                <a:solidFill>
                  <a:srgbClr val="000000"/>
                </a:solidFill>
                <a:effectLst/>
                <a:latin typeface="Arial" panose="020B0604020202020204" pitchFamily="34" charset="0"/>
              </a:rPr>
              <a:t>(4) Državni organi, izvajalci javnih služb, nosilci javnih pooblastil, organi lokalnih skupnosti ter druge fizične in pravne osebe morajo v vseh dejavnostih in postopkih v zvezi z otrokom skrbeti za korist otroka.</a:t>
            </a:r>
          </a:p>
          <a:p>
            <a:pPr indent="648335" algn="just">
              <a:spcBef>
                <a:spcPts val="1200"/>
              </a:spcBef>
            </a:pPr>
            <a:r>
              <a:rPr lang="sl-SI" sz="1400" b="0" i="0" dirty="0">
                <a:solidFill>
                  <a:srgbClr val="000000"/>
                </a:solidFill>
                <a:effectLst/>
                <a:latin typeface="Arial" panose="020B0604020202020204" pitchFamily="34" charset="0"/>
              </a:rPr>
              <a:t>(5) Država zagotavlja pogoje za delovanje nevladnih organizacij in strokovnih institucij za razvijanje pozitivnega starševstva.</a:t>
            </a:r>
          </a:p>
          <a:p>
            <a:endParaRPr lang="sl-SI" sz="4000" dirty="0"/>
          </a:p>
        </p:txBody>
      </p:sp>
    </p:spTree>
  </p:cSld>
  <p:clrMapOvr>
    <a:masterClrMapping/>
  </p:clrMapOvr>
</p:sld>
</file>

<file path=ppt/theme/theme1.xml><?xml version="1.0" encoding="utf-8"?>
<a:theme xmlns:a="http://schemas.openxmlformats.org/drawingml/2006/main" name="Badge">
  <a:themeElements>
    <a:clrScheme name="Badge">
      <a:dk1>
        <a:srgbClr val="000000"/>
      </a:dk1>
      <a:lt1>
        <a:srgbClr val="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1883</Words>
  <Application>Microsoft Office PowerPoint</Application>
  <PresentationFormat>Breitbild</PresentationFormat>
  <Paragraphs>138</Paragraphs>
  <Slides>24</Slides>
  <Notes>2</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24</vt:i4>
      </vt:variant>
    </vt:vector>
  </HeadingPairs>
  <TitlesOfParts>
    <vt:vector size="29" baseType="lpstr">
      <vt:lpstr>Arial</vt:lpstr>
      <vt:lpstr>Gill Sans</vt:lpstr>
      <vt:lpstr>Times New Roman</vt:lpstr>
      <vt:lpstr>Overlock</vt:lpstr>
      <vt:lpstr>Badge</vt:lpstr>
      <vt:lpstr>Družinski zakonik in osnove družinskega prava, 2 .del  Ljubljana, 24.06.2021   </vt:lpstr>
      <vt:lpstr>Uvod</vt:lpstr>
      <vt:lpstr>Družinski zakonik in družina</vt:lpstr>
      <vt:lpstr>Ustava RS – pojem zakonske zveze in pojem družine  </vt:lpstr>
      <vt:lpstr>PowerPoint-Präsentation</vt:lpstr>
      <vt:lpstr>Zakonodaja</vt:lpstr>
      <vt:lpstr>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Kaj pa pojem družine v širšem smislu?</vt:lpstr>
      <vt:lpstr>DRUŽINA</vt:lpstr>
      <vt:lpstr>DZ</vt:lpstr>
      <vt:lpstr>PowerPoint-Präsentation</vt:lpstr>
      <vt:lpstr>HVALA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Odpoved iz poslovnih razlogov </dc:title>
  <cp:lastModifiedBy>HP</cp:lastModifiedBy>
  <cp:revision>99</cp:revision>
  <dcterms:modified xsi:type="dcterms:W3CDTF">2021-06-23T07:39:21Z</dcterms:modified>
</cp:coreProperties>
</file>