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E093E11-CE3D-4FDA-9009-1DC675119E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229E0B2-8716-46A7-A101-295A2A7FD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/>
              <a:t>Kliknite, če želite urediti slog podnaslova matrice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1C308FD6-F787-429C-9EEC-C9C690029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D92709AB-C8E7-42E5-BF65-58F218F5D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40649D03-FD27-4662-A555-8319302D8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4489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92F28A1-C617-4492-9FDD-862E8B7EC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B2156B81-D548-4FB3-92EF-173B3AC86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24AF699C-0A5A-453B-8C62-8BE4D7D9B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DC6179F3-C57B-42DF-985C-89814EDD6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0915ECE7-7E62-47BD-8033-0AD2B230F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5658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>
            <a:extLst>
              <a:ext uri="{FF2B5EF4-FFF2-40B4-BE49-F238E27FC236}">
                <a16:creationId xmlns:a16="http://schemas.microsoft.com/office/drawing/2014/main" id="{7C2A2BC0-27FB-4193-8C24-0DF6564CFD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navpičnega besedila 2">
            <a:extLst>
              <a:ext uri="{FF2B5EF4-FFF2-40B4-BE49-F238E27FC236}">
                <a16:creationId xmlns:a16="http://schemas.microsoft.com/office/drawing/2014/main" id="{C9EF5EC5-E0CB-479A-8686-7000D807F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73CE8335-DE1F-4097-BD22-0E4FCB69A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4B449852-5EB9-44C7-9903-52F49A195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E97CD744-8D56-410E-B8AC-B0091EE38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69326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D8808AC-600A-4261-A317-0A6B39834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02652761-9756-433B-BDAA-F69533956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B254D05F-D1FC-460C-8995-C7761FB2F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CF263F85-E770-4628-9466-43F3FB56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D8870757-A439-4E31-92C7-B3B5F436A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3576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659913A-9220-4115-8BCC-FDB08B4D1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532FEFAB-86FA-4849-B7B8-3B726D5EE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53F1DA71-B426-4100-B5F8-26D4D580B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AB2CD8A3-7505-4E99-A0CB-4EF192ECF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04F60E0A-FDC9-4CB5-976F-6E183F451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84131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892205-1E43-4940-8639-29E2FAB9F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B22EB9F5-34DD-4EE0-92F1-274794EA94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18D56F52-038E-4D7A-9629-2087BBFDC9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3184AC76-7C97-4298-8DC6-DBA666B1D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B1161322-1335-496F-86F2-255618311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B401CACF-094D-47E2-96D2-EAAE852AE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73563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90D87A5-93B7-4A3D-B8C1-049423011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CEEF8255-CD5A-4BF0-846D-125C198818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4" name="Označba mesta vsebine 3">
            <a:extLst>
              <a:ext uri="{FF2B5EF4-FFF2-40B4-BE49-F238E27FC236}">
                <a16:creationId xmlns:a16="http://schemas.microsoft.com/office/drawing/2014/main" id="{B5737FDA-659E-45C0-89EB-7E5D17040E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5" name="Označba mesta besedila 4">
            <a:extLst>
              <a:ext uri="{FF2B5EF4-FFF2-40B4-BE49-F238E27FC236}">
                <a16:creationId xmlns:a16="http://schemas.microsoft.com/office/drawing/2014/main" id="{8E08FD62-B17D-48B8-A944-0F490E834C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6" name="Označba mesta vsebine 5">
            <a:extLst>
              <a:ext uri="{FF2B5EF4-FFF2-40B4-BE49-F238E27FC236}">
                <a16:creationId xmlns:a16="http://schemas.microsoft.com/office/drawing/2014/main" id="{982BB20F-AD5E-4F4E-83DD-A383AA8B83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7" name="Označba mesta datuma 6">
            <a:extLst>
              <a:ext uri="{FF2B5EF4-FFF2-40B4-BE49-F238E27FC236}">
                <a16:creationId xmlns:a16="http://schemas.microsoft.com/office/drawing/2014/main" id="{B6DE228D-525C-44CF-90FF-130CDF98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8" name="Označba mesta noge 7">
            <a:extLst>
              <a:ext uri="{FF2B5EF4-FFF2-40B4-BE49-F238E27FC236}">
                <a16:creationId xmlns:a16="http://schemas.microsoft.com/office/drawing/2014/main" id="{A382BEB2-ADDA-4B80-8AD1-BC08EE191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značba mesta številke diapozitiva 8">
            <a:extLst>
              <a:ext uri="{FF2B5EF4-FFF2-40B4-BE49-F238E27FC236}">
                <a16:creationId xmlns:a16="http://schemas.microsoft.com/office/drawing/2014/main" id="{89C8472D-7248-400D-9E15-FCD174C0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27117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B43F257-D338-4DC9-BBFD-A37D5DCE2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datuma 2">
            <a:extLst>
              <a:ext uri="{FF2B5EF4-FFF2-40B4-BE49-F238E27FC236}">
                <a16:creationId xmlns:a16="http://schemas.microsoft.com/office/drawing/2014/main" id="{7CDB3E1F-1A80-430D-8C05-4F3338AD2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4" name="Označba mesta noge 3">
            <a:extLst>
              <a:ext uri="{FF2B5EF4-FFF2-40B4-BE49-F238E27FC236}">
                <a16:creationId xmlns:a16="http://schemas.microsoft.com/office/drawing/2014/main" id="{A26F8639-EC5B-45F4-A775-36C77532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značba mesta številke diapozitiva 4">
            <a:extLst>
              <a:ext uri="{FF2B5EF4-FFF2-40B4-BE49-F238E27FC236}">
                <a16:creationId xmlns:a16="http://schemas.microsoft.com/office/drawing/2014/main" id="{66E7FC04-E3D9-404D-8903-4F371DA74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008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>
            <a:extLst>
              <a:ext uri="{FF2B5EF4-FFF2-40B4-BE49-F238E27FC236}">
                <a16:creationId xmlns:a16="http://schemas.microsoft.com/office/drawing/2014/main" id="{2E427FD0-4759-4D92-8F0F-B450C6E2A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3" name="Označba mesta noge 2">
            <a:extLst>
              <a:ext uri="{FF2B5EF4-FFF2-40B4-BE49-F238E27FC236}">
                <a16:creationId xmlns:a16="http://schemas.microsoft.com/office/drawing/2014/main" id="{31BC2D2B-392A-4B2B-A48A-36F8BC3AF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85606B30-196B-42B5-A290-E1BF5A1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027743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C5F9A8C-4D4C-4FDA-B647-6AC851E76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334E5E9-C236-4F9F-8A2D-E9DFD592D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E029F790-E519-43A8-A610-618481E34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3A1F77D6-4CE9-4BE6-83EB-FD1A1E2FC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E2BFEFFD-8C46-4A29-B079-5F7078F4C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DCB96DF5-34DB-4997-93E0-264BBE6A6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6696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EADEE16-A75C-4E11-8BC6-858C04BB9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slike 2">
            <a:extLst>
              <a:ext uri="{FF2B5EF4-FFF2-40B4-BE49-F238E27FC236}">
                <a16:creationId xmlns:a16="http://schemas.microsoft.com/office/drawing/2014/main" id="{FE18E76D-D68C-43B9-BB99-06EFAE3A7E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značba mesta besedila 3">
            <a:extLst>
              <a:ext uri="{FF2B5EF4-FFF2-40B4-BE49-F238E27FC236}">
                <a16:creationId xmlns:a16="http://schemas.microsoft.com/office/drawing/2014/main" id="{0AE8489C-8557-444B-AE52-F13BE7D02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/>
              <a:t>Uredite sloge besedila matrice</a:t>
            </a:r>
          </a:p>
        </p:txBody>
      </p:sp>
      <p:sp>
        <p:nvSpPr>
          <p:cNvPr id="5" name="Označba mesta datuma 4">
            <a:extLst>
              <a:ext uri="{FF2B5EF4-FFF2-40B4-BE49-F238E27FC236}">
                <a16:creationId xmlns:a16="http://schemas.microsoft.com/office/drawing/2014/main" id="{692D5604-53E0-4F28-8D3C-2E831C9FD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6" name="Označba mesta noge 5">
            <a:extLst>
              <a:ext uri="{FF2B5EF4-FFF2-40B4-BE49-F238E27FC236}">
                <a16:creationId xmlns:a16="http://schemas.microsoft.com/office/drawing/2014/main" id="{E3D4B77B-3D07-42AD-BCDC-FD299DFB1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značba mesta številke diapozitiva 6">
            <a:extLst>
              <a:ext uri="{FF2B5EF4-FFF2-40B4-BE49-F238E27FC236}">
                <a16:creationId xmlns:a16="http://schemas.microsoft.com/office/drawing/2014/main" id="{1CE087F9-30C2-4B21-8EBF-CC6E253D1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01176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naslova 1">
            <a:extLst>
              <a:ext uri="{FF2B5EF4-FFF2-40B4-BE49-F238E27FC236}">
                <a16:creationId xmlns:a16="http://schemas.microsoft.com/office/drawing/2014/main" id="{47F51462-9826-4608-9FD3-7372811B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Kliknite, če želite urediti slog naslova matrice</a:t>
            </a:r>
          </a:p>
        </p:txBody>
      </p:sp>
      <p:sp>
        <p:nvSpPr>
          <p:cNvPr id="3" name="Označba mesta besedila 2">
            <a:extLst>
              <a:ext uri="{FF2B5EF4-FFF2-40B4-BE49-F238E27FC236}">
                <a16:creationId xmlns:a16="http://schemas.microsoft.com/office/drawing/2014/main" id="{1FA71158-40BD-44AF-A04C-A5175CC317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4" name="Označba mesta datuma 3">
            <a:extLst>
              <a:ext uri="{FF2B5EF4-FFF2-40B4-BE49-F238E27FC236}">
                <a16:creationId xmlns:a16="http://schemas.microsoft.com/office/drawing/2014/main" id="{C0E9830B-1839-4E08-BDF4-202B49DE4B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9D31E-B216-4C09-9107-68095B70F6C1}" type="datetimeFigureOut">
              <a:rPr lang="sl-SI" smtClean="0"/>
              <a:t>27. 06. 2018</a:t>
            </a:fld>
            <a:endParaRPr lang="sl-SI"/>
          </a:p>
        </p:txBody>
      </p:sp>
      <p:sp>
        <p:nvSpPr>
          <p:cNvPr id="5" name="Označba mesta noge 4">
            <a:extLst>
              <a:ext uri="{FF2B5EF4-FFF2-40B4-BE49-F238E27FC236}">
                <a16:creationId xmlns:a16="http://schemas.microsoft.com/office/drawing/2014/main" id="{EBA05B16-9022-4C40-86C4-D842444964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značba mesta številke diapozitiva 5">
            <a:extLst>
              <a:ext uri="{FF2B5EF4-FFF2-40B4-BE49-F238E27FC236}">
                <a16:creationId xmlns:a16="http://schemas.microsoft.com/office/drawing/2014/main" id="{30CE645B-C6C6-4B9F-8C87-C3003E223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492CB-8EF3-40ED-AB40-33284B9710D5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939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578E64-9BA7-416A-B668-ABFD1DB354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Domača</a:t>
            </a:r>
            <a:r>
              <a:rPr lang="en-US" dirty="0"/>
              <a:t> </a:t>
            </a:r>
            <a:r>
              <a:rPr lang="en-US" dirty="0" err="1"/>
              <a:t>naloga</a:t>
            </a:r>
            <a:endParaRPr lang="sl-SI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79504483-D2A6-4925-9AA0-086CAF7F3B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err="1"/>
              <a:t>Zapiši</a:t>
            </a:r>
            <a:r>
              <a:rPr lang="en-US" dirty="0"/>
              <a:t> A-dur, </a:t>
            </a:r>
            <a:r>
              <a:rPr lang="en-US" dirty="0" err="1"/>
              <a:t>označi</a:t>
            </a:r>
            <a:r>
              <a:rPr lang="en-US" dirty="0"/>
              <a:t> </a:t>
            </a:r>
            <a:r>
              <a:rPr lang="en-US" dirty="0" err="1"/>
              <a:t>razdalje</a:t>
            </a:r>
            <a:r>
              <a:rPr lang="en-US" dirty="0"/>
              <a:t> med </a:t>
            </a:r>
            <a:r>
              <a:rPr lang="en-US" dirty="0" err="1"/>
              <a:t>toni</a:t>
            </a:r>
            <a:r>
              <a:rPr lang="en-US" dirty="0"/>
              <a:t>, </a:t>
            </a:r>
            <a:r>
              <a:rPr lang="en-US" dirty="0" err="1"/>
              <a:t>označi</a:t>
            </a:r>
            <a:r>
              <a:rPr lang="en-US" dirty="0"/>
              <a:t> </a:t>
            </a:r>
            <a:r>
              <a:rPr lang="en-US" dirty="0" err="1"/>
              <a:t>tetrakorda</a:t>
            </a:r>
            <a:r>
              <a:rPr lang="en-US" dirty="0"/>
              <a:t>, </a:t>
            </a:r>
            <a:r>
              <a:rPr lang="en-US" dirty="0" err="1"/>
              <a:t>vezni</a:t>
            </a:r>
            <a:r>
              <a:rPr lang="en-US" dirty="0"/>
              <a:t> </a:t>
            </a:r>
            <a:r>
              <a:rPr lang="en-US" dirty="0" err="1"/>
              <a:t>cel</a:t>
            </a:r>
            <a:r>
              <a:rPr lang="en-US" dirty="0"/>
              <a:t> ton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/>
              <a:t>vodilni</a:t>
            </a:r>
            <a:r>
              <a:rPr lang="en-US" dirty="0"/>
              <a:t> ton!</a:t>
            </a:r>
          </a:p>
          <a:p>
            <a:pPr marL="457200" indent="-457200">
              <a:buAutoNum type="arabicPeriod"/>
            </a:pPr>
            <a:r>
              <a:rPr lang="en-US" dirty="0"/>
              <a:t>Na </a:t>
            </a:r>
            <a:r>
              <a:rPr lang="en-US" dirty="0" err="1"/>
              <a:t>vse</a:t>
            </a:r>
            <a:r>
              <a:rPr lang="en-US" dirty="0"/>
              <a:t> </a:t>
            </a:r>
            <a:r>
              <a:rPr lang="en-US" dirty="0" err="1"/>
              <a:t>topnje</a:t>
            </a:r>
            <a:r>
              <a:rPr lang="en-US" dirty="0"/>
              <a:t> A-dura </a:t>
            </a:r>
            <a:r>
              <a:rPr lang="en-US" dirty="0" err="1"/>
              <a:t>postavi</a:t>
            </a:r>
            <a:r>
              <a:rPr lang="en-US" dirty="0"/>
              <a:t> </a:t>
            </a:r>
            <a:r>
              <a:rPr lang="en-US" dirty="0" err="1"/>
              <a:t>akorde</a:t>
            </a:r>
            <a:r>
              <a:rPr lang="en-US" dirty="0"/>
              <a:t> (</a:t>
            </a:r>
            <a:r>
              <a:rPr lang="en-US" dirty="0" err="1"/>
              <a:t>trizvoke</a:t>
            </a:r>
            <a:r>
              <a:rPr lang="en-US" dirty="0"/>
              <a:t>)!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7475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57DFF20-5C41-4433-8C0E-841A7C061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Rešitev</a:t>
            </a:r>
            <a:endParaRPr lang="sl-SI" dirty="0"/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20D44312-CBBB-4391-A08A-88994EFC9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0622" y="2147241"/>
            <a:ext cx="9730756" cy="2035663"/>
          </a:xfrm>
          <a:prstGeom prst="rect">
            <a:avLst/>
          </a:prstGeom>
        </p:spPr>
      </p:pic>
      <p:sp>
        <p:nvSpPr>
          <p:cNvPr id="6" name="Desni zaviti oklepaj 5">
            <a:extLst>
              <a:ext uri="{FF2B5EF4-FFF2-40B4-BE49-F238E27FC236}">
                <a16:creationId xmlns:a16="http://schemas.microsoft.com/office/drawing/2014/main" id="{AC6D1E20-1221-4F3C-B22A-856F333DA248}"/>
              </a:ext>
            </a:extLst>
          </p:cNvPr>
          <p:cNvSpPr/>
          <p:nvPr/>
        </p:nvSpPr>
        <p:spPr>
          <a:xfrm rot="16200000" flipH="1">
            <a:off x="3322514" y="2903567"/>
            <a:ext cx="945383" cy="325810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7" name="Desni zaviti oklepaj 6">
            <a:extLst>
              <a:ext uri="{FF2B5EF4-FFF2-40B4-BE49-F238E27FC236}">
                <a16:creationId xmlns:a16="http://schemas.microsoft.com/office/drawing/2014/main" id="{0CB57BA8-2205-4E4B-8BCC-37D3BEE9584E}"/>
              </a:ext>
            </a:extLst>
          </p:cNvPr>
          <p:cNvSpPr/>
          <p:nvPr/>
        </p:nvSpPr>
        <p:spPr>
          <a:xfrm rot="16200000" flipH="1">
            <a:off x="7638542" y="2903568"/>
            <a:ext cx="945383" cy="325810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8" name="PoljeZBesedilom 7">
            <a:extLst>
              <a:ext uri="{FF2B5EF4-FFF2-40B4-BE49-F238E27FC236}">
                <a16:creationId xmlns:a16="http://schemas.microsoft.com/office/drawing/2014/main" id="{38D99D7B-6F3D-4DC9-95D5-67A4CBA40169}"/>
              </a:ext>
            </a:extLst>
          </p:cNvPr>
          <p:cNvSpPr txBox="1"/>
          <p:nvPr/>
        </p:nvSpPr>
        <p:spPr>
          <a:xfrm>
            <a:off x="2867487" y="5184559"/>
            <a:ext cx="7137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err="1"/>
              <a:t>Tetrakord</a:t>
            </a:r>
            <a:r>
              <a:rPr lang="en-US" dirty="0"/>
              <a:t>	           </a:t>
            </a:r>
            <a:r>
              <a:rPr lang="en-US" dirty="0" err="1"/>
              <a:t>vezni</a:t>
            </a:r>
            <a:r>
              <a:rPr lang="en-US" dirty="0"/>
              <a:t> </a:t>
            </a:r>
            <a:r>
              <a:rPr lang="en-US" dirty="0" err="1"/>
              <a:t>cel</a:t>
            </a:r>
            <a:r>
              <a:rPr lang="en-US" dirty="0"/>
              <a:t> ton		2. </a:t>
            </a:r>
            <a:r>
              <a:rPr lang="en-US" dirty="0" err="1"/>
              <a:t>tetrakord</a:t>
            </a:r>
            <a:endParaRPr lang="sl-SI" dirty="0"/>
          </a:p>
        </p:txBody>
      </p:sp>
      <p:cxnSp>
        <p:nvCxnSpPr>
          <p:cNvPr id="10" name="Raven puščični povezovalnik 9">
            <a:extLst>
              <a:ext uri="{FF2B5EF4-FFF2-40B4-BE49-F238E27FC236}">
                <a16:creationId xmlns:a16="http://schemas.microsoft.com/office/drawing/2014/main" id="{8F34F824-6CC4-4913-9BDB-5D355D978481}"/>
              </a:ext>
            </a:extLst>
          </p:cNvPr>
          <p:cNvCxnSpPr/>
          <p:nvPr/>
        </p:nvCxnSpPr>
        <p:spPr>
          <a:xfrm flipV="1">
            <a:off x="8717872" y="1580225"/>
            <a:ext cx="399495" cy="1509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jeZBesedilom 10">
            <a:extLst>
              <a:ext uri="{FF2B5EF4-FFF2-40B4-BE49-F238E27FC236}">
                <a16:creationId xmlns:a16="http://schemas.microsoft.com/office/drawing/2014/main" id="{99E4E024-4D24-4DBA-9D4F-03E17C4D05AD}"/>
              </a:ext>
            </a:extLst>
          </p:cNvPr>
          <p:cNvSpPr txBox="1"/>
          <p:nvPr/>
        </p:nvSpPr>
        <p:spPr>
          <a:xfrm>
            <a:off x="9019342" y="1226313"/>
            <a:ext cx="1216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vodilni</a:t>
            </a:r>
            <a:r>
              <a:rPr lang="en-US" dirty="0"/>
              <a:t> ton</a:t>
            </a:r>
            <a:endParaRPr lang="sl-SI" dirty="0"/>
          </a:p>
        </p:txBody>
      </p:sp>
      <p:sp>
        <p:nvSpPr>
          <p:cNvPr id="12" name="PoljeZBesedilom 11">
            <a:extLst>
              <a:ext uri="{FF2B5EF4-FFF2-40B4-BE49-F238E27FC236}">
                <a16:creationId xmlns:a16="http://schemas.microsoft.com/office/drawing/2014/main" id="{FE15FB6F-1A2C-4AC1-85B1-7B5F02D77B5D}"/>
              </a:ext>
            </a:extLst>
          </p:cNvPr>
          <p:cNvSpPr txBox="1"/>
          <p:nvPr/>
        </p:nvSpPr>
        <p:spPr>
          <a:xfrm>
            <a:off x="2396971" y="3710866"/>
            <a:ext cx="7838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cel</a:t>
            </a:r>
            <a:r>
              <a:rPr lang="en-US" dirty="0"/>
              <a:t> ton            </a:t>
            </a:r>
            <a:r>
              <a:rPr lang="en-US" dirty="0" err="1"/>
              <a:t>cel</a:t>
            </a:r>
            <a:r>
              <a:rPr lang="en-US" dirty="0"/>
              <a:t> ton            pol ton     </a:t>
            </a:r>
            <a:r>
              <a:rPr lang="en-US" dirty="0" err="1"/>
              <a:t>vezni</a:t>
            </a:r>
            <a:r>
              <a:rPr lang="en-US" dirty="0"/>
              <a:t> </a:t>
            </a:r>
            <a:r>
              <a:rPr lang="en-US" dirty="0" err="1"/>
              <a:t>cel</a:t>
            </a:r>
            <a:r>
              <a:rPr lang="en-US" dirty="0"/>
              <a:t>     </a:t>
            </a:r>
            <a:r>
              <a:rPr lang="en-US" dirty="0" err="1"/>
              <a:t>cel</a:t>
            </a:r>
            <a:r>
              <a:rPr lang="en-US" dirty="0"/>
              <a:t> ton      </a:t>
            </a:r>
            <a:r>
              <a:rPr lang="en-US" dirty="0" err="1"/>
              <a:t>cel</a:t>
            </a:r>
            <a:r>
              <a:rPr lang="en-US" dirty="0"/>
              <a:t> ton       pol  ton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18107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3DF7CEE-B0CD-4552-9711-77DDE23A9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Rešitev</a:t>
            </a:r>
            <a:endParaRPr lang="sl-SI" dirty="0"/>
          </a:p>
        </p:txBody>
      </p:sp>
      <p:pic>
        <p:nvPicPr>
          <p:cNvPr id="4" name="Označba mesta vsebine 3">
            <a:extLst>
              <a:ext uri="{FF2B5EF4-FFF2-40B4-BE49-F238E27FC236}">
                <a16:creationId xmlns:a16="http://schemas.microsoft.com/office/drawing/2014/main" id="{80A13B24-CC98-4D0F-869D-026045F3C1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8200" y="2865403"/>
            <a:ext cx="8795599" cy="171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715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50</Words>
  <Application>Microsoft Office PowerPoint</Application>
  <PresentationFormat>Širokozaslonsko</PresentationFormat>
  <Paragraphs>8</Paragraphs>
  <Slides>3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Officeova tema</vt:lpstr>
      <vt:lpstr>Domača naloga</vt:lpstr>
      <vt:lpstr>Rešitev</vt:lpstr>
      <vt:lpstr>Rešitev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Domača naloga</dc:title>
  <dc:creator>Barbo, Jakob</dc:creator>
  <cp:lastModifiedBy>Uporabnik</cp:lastModifiedBy>
  <cp:revision>7</cp:revision>
  <dcterms:created xsi:type="dcterms:W3CDTF">2018-06-26T17:42:29Z</dcterms:created>
  <dcterms:modified xsi:type="dcterms:W3CDTF">2018-06-27T13:09:12Z</dcterms:modified>
</cp:coreProperties>
</file>